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9CD87-5670-8DF4-6C57-2601F835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B542-331F-3C44-8C9E-ED220AE59F51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5F9BA-14DF-CFD4-B628-3B65F8D9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1A14-2F7F-F9A7-CBFE-B2A91508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8D41-0C50-BF47-9C80-5F359853E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23223-3CC2-2DF0-67B4-27B61491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F50D-2961-4C4C-8E63-A0E9C513A409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2971A-AB5A-8A11-46EF-7CEC8E77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398F-830D-31E6-70A1-1D0A11B5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B11B-8565-8F4C-9EC5-2A88C16E0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36C87-FDD5-08F5-F3AB-4575B3D9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ED65-B065-4D4A-AEFC-121B79464B72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DA4A0-1708-68EA-FCBF-8B109DBB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81CBD-B155-DB5E-33E9-E6DDC2FC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7699-547A-CE4C-9D7E-9FF095399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60007-12A4-DCC8-2F29-1EA49625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99D0-DFC0-3444-B775-4F658042ED09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C63CE-811E-6543-F61C-6C22F7BF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55C30-2FA0-3272-51AE-5D1766A8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D51C-77B0-1340-A7E2-C972B5568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1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591F3-0174-B169-C0E2-E8B32BD4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F9FA-EA82-FC47-BB13-E2D999E02896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DC462-9E09-05AA-1FC5-76D6711D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FB6A3-BAE8-9B45-C69F-D2D3C7D2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9C00-5900-C845-A4BE-B8C2D9652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5D9988-B620-35CB-B5BD-339B907E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B5AB-7882-AD42-A477-D3827FAD534C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320D49-43AA-FAD8-8811-F9F1734D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EB1422-28D1-260F-47C7-F0C82A26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8613-4DEC-4444-95EE-2B7E5B74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28C840-3146-EE99-34B8-4FE6E63C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BD2A-CD9A-B442-B4F9-ADEBE7259899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9899D2-3BC3-CF78-13F8-BE19107A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EB46F9-FD05-9C0F-1841-DB5F6229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D3B3-82D2-D749-82EA-D46672362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C4EAA5-B579-9D0B-40EA-1AE6D53A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D849-2EC3-2844-A917-9C3E5A38E1E1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787EFF-63E0-90DE-B368-062C6991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C72E95-749E-F91E-3F18-3CC8879E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2959-0310-684A-876E-1D7B9F24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F21A54-2E65-B50D-ED85-A4A9867D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753C-C729-5647-B37F-DE5A147C67C0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9F7FE7-99D1-98C1-04AE-3E144ED4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2B2AFB-DAEE-9507-4D85-99450FBA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0576-325A-6140-BA76-EC79B1EC5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60698B-723A-3899-59FA-543E1994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8377-9F20-CE48-B20C-351A73FF675C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5ABF8B-79E8-BFBE-8F07-1009B152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22DDA-C172-D5C0-E9EA-88DC3102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F2FA-B1A6-A74D-B664-89C3B32A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7D3B26-B57E-F275-5D6D-4D3F73DD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5FB1-A9AC-8842-B810-20776CAE9370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C504B-8CE6-2AE8-A643-64458927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83BBC2-BF5D-4A13-86ED-EDB487E5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6B2D-E9B5-FD46-832B-3439012E7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C7A5A5-83F6-49DD-25E0-4C8865166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93D1466-5473-7A79-77FF-834D913C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43945-1722-3DC6-7FC8-78F9B7460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B5885E-1AFB-4243-B384-F452C6565638}" type="datetimeFigureOut">
              <a:rPr lang="en-US"/>
              <a:pPr>
                <a:defRPr/>
              </a:pPr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4AE2-A82E-96F5-5308-EF7AAC299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2AE2-7B16-C210-2514-2C3BE99C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B5195D-E93B-B348-B7B4-99C2B3A9A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 descr="&quot;&quot;">
            <a:extLst>
              <a:ext uri="{FF2B5EF4-FFF2-40B4-BE49-F238E27FC236}">
                <a16:creationId xmlns:a16="http://schemas.microsoft.com/office/drawing/2014/main" id="{3EB14C49-23AE-AB72-E87C-60D2A5920B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 descr="&quot;&quot;">
            <a:extLst>
              <a:ext uri="{FF2B5EF4-FFF2-40B4-BE49-F238E27FC236}">
                <a16:creationId xmlns:a16="http://schemas.microsoft.com/office/drawing/2014/main" id="{9B832B78-DFF8-27ED-92FA-108B88E784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AF652C96DE642B214C0945CEB5716" ma:contentTypeVersion="18" ma:contentTypeDescription="Create a new document." ma:contentTypeScope="" ma:versionID="018df5c0fa66b05b2f192c77bd4be25d">
  <xsd:schema xmlns:xsd="http://www.w3.org/2001/XMLSchema" xmlns:xs="http://www.w3.org/2001/XMLSchema" xmlns:p="http://schemas.microsoft.com/office/2006/metadata/properties" xmlns:ns2="4db3dcdc-e48b-4fd8-89da-d6699d277f3f" xmlns:ns3="9b2c6129-0111-4d98-8aae-0bce5c37625b" targetNamespace="http://schemas.microsoft.com/office/2006/metadata/properties" ma:root="true" ma:fieldsID="d712a6ae6329247344232955b833cc54" ns2:_="" ns3:_="">
    <xsd:import namespace="4db3dcdc-e48b-4fd8-89da-d6699d277f3f"/>
    <xsd:import namespace="9b2c6129-0111-4d98-8aae-0bce5c376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3dcdc-e48b-4fd8-89da-d6699d277f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f4d4b9-d830-430f-988b-8e01ea36a3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c6129-0111-4d98-8aae-0bce5c376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44ac3c-64b2-44bd-8fc4-a16a56763551}" ma:internalName="TaxCatchAll" ma:showField="CatchAllData" ma:web="9b2c6129-0111-4d98-8aae-0bce5c376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2c6129-0111-4d98-8aae-0bce5c37625b" xsi:nil="true"/>
    <lcf76f155ced4ddcb4097134ff3c332f xmlns="4db3dcdc-e48b-4fd8-89da-d6699d277f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64F7E2-8F39-4B85-AC44-381289087BE8}"/>
</file>

<file path=customXml/itemProps2.xml><?xml version="1.0" encoding="utf-8"?>
<ds:datastoreItem xmlns:ds="http://schemas.openxmlformats.org/officeDocument/2006/customXml" ds:itemID="{1BFDE92F-618B-471B-8E48-9E9FE1C95E2D}"/>
</file>

<file path=customXml/itemProps3.xml><?xml version="1.0" encoding="utf-8"?>
<ds:datastoreItem xmlns:ds="http://schemas.openxmlformats.org/officeDocument/2006/customXml" ds:itemID="{15FADB50-29D1-4582-9CF6-696CDA81186C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Salvatore</dc:creator>
  <cp:lastModifiedBy>Lisa Olian</cp:lastModifiedBy>
  <cp:revision>15</cp:revision>
  <dcterms:created xsi:type="dcterms:W3CDTF">2021-11-10T00:16:47Z</dcterms:created>
  <dcterms:modified xsi:type="dcterms:W3CDTF">2026-02-17T21:58:56Z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0x0101003B2AF652C96DE642B214C0945CEB5716</vt:lpwstr>
  </property>
</Properties>
</file>