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13"/>
    <p:restoredTop sz="94694"/>
  </p:normalViewPr>
  <p:slideViewPr>
    <p:cSldViewPr snapToGrid="0" snapToObjects="1">
      <p:cViewPr varScale="1">
        <p:scale>
          <a:sx n="102" d="100"/>
          <a:sy n="102" d="100"/>
        </p:scale>
        <p:origin x="216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9CD87-5670-8DF4-6C57-2601F835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8B542-331F-3C44-8C9E-ED220AE59F51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5F9BA-14DF-CFD4-B628-3B65F8D93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41A14-2F7F-F9A7-CBFE-B2A91508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98D41-0C50-BF47-9C80-5F359853E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02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23223-3CC2-2DF0-67B4-27B614911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1F50D-2961-4C4C-8E63-A0E9C513A409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2971A-AB5A-8A11-46EF-7CEC8E77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8398F-830D-31E6-70A1-1D0A11B5C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BB11B-8565-8F4C-9EC5-2A88C16E0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0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36C87-FDD5-08F5-F3AB-4575B3D9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4ED65-B065-4D4A-AEFC-121B79464B72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DA4A0-1708-68EA-FCBF-8B109DBBF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81CBD-B155-DB5E-33E9-E6DDC2FC8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17699-547A-CE4C-9D7E-9FF095399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60007-12A4-DCC8-2F29-1EA496253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99D0-DFC0-3444-B775-4F658042ED09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C63CE-811E-6543-F61C-6C22F7BF4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55C30-2FA0-3272-51AE-5D1766A8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D51C-77B0-1340-A7E2-C972B5568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1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591F3-0174-B169-C0E2-E8B32BD4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AF9FA-EA82-FC47-BB13-E2D999E02896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DC462-9E09-05AA-1FC5-76D6711D7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FB6A3-BAE8-9B45-C69F-D2D3C7D22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69C00-5900-C845-A4BE-B8C2D9652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1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5D9988-B620-35CB-B5BD-339B907E9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B5AB-7882-AD42-A477-D3827FAD534C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320D49-43AA-FAD8-8811-F9F1734D8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EB1422-28D1-260F-47C7-F0C82A260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88613-4DEC-4444-95EE-2B7E5B74F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6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028C840-3146-EE99-34B8-4FE6E63CF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0BD2A-CD9A-B442-B4F9-ADEBE7259899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B9899D2-3BC3-CF78-13F8-BE19107A3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EB46F9-FD05-9C0F-1841-DB5F6229E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3D3B3-82D2-D749-82EA-D46672362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C4EAA5-B579-9D0B-40EA-1AE6D53AE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9D849-2EC3-2844-A917-9C3E5A38E1E1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2787EFF-63E0-90DE-B368-062C6991A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AC72E95-749E-F91E-3F18-3CC8879EC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A2959-0310-684A-876E-1D7B9F24A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1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2F21A54-2E65-B50D-ED85-A4A9867D4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E753C-C729-5647-B37F-DE5A147C67C0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A9F7FE7-99D1-98C1-04AE-3E144ED49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2B2AFB-DAEE-9507-4D85-99450FBA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80576-325A-6140-BA76-EC79B1EC5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60698B-723A-3899-59FA-543E1994D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08377-9F20-CE48-B20C-351A73FF675C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5ABF8B-79E8-BFBE-8F07-1009B1520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C22DDA-C172-D5C0-E9EA-88DC3102A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0F2FA-B1A6-A74D-B664-89C3B32AB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8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7D3B26-B57E-F275-5D6D-4D3F73DD1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35FB1-A9AC-8842-B810-20776CAE9370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DC504B-8CE6-2AE8-A643-64458927B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3BBC2-BF5D-4A13-86ED-EDB487E5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76B2D-E9B5-FD46-832B-3439012E7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3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C7A5A5-83F6-49DD-25E0-4C8865166B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93D1466-5473-7A79-77FF-834D913C3B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43945-1722-3DC6-7FC8-78F9B7460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B5885E-1AFB-4243-B384-F452C6565638}" type="datetimeFigureOut">
              <a:rPr lang="en-US"/>
              <a:pPr>
                <a:defRPr/>
              </a:pPr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34AE2-A82E-96F5-5308-EF7AAC299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62AE2-7B16-C210-2514-2C3BE99C3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B5195D-E93B-B348-B7B4-99C2B3A9A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3EB14C49-23AE-AB72-E87C-60D2A5920BE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9B832B78-DFF8-27ED-92FA-108B88E78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2AF652C96DE642B214C0945CEB5716" ma:contentTypeVersion="18" ma:contentTypeDescription="Create a new document." ma:contentTypeScope="" ma:versionID="edcb0cc5c511d5149086ecc6fae40931">
  <xsd:schema xmlns:xsd="http://www.w3.org/2001/XMLSchema" xmlns:xs="http://www.w3.org/2001/XMLSchema" xmlns:p="http://schemas.microsoft.com/office/2006/metadata/properties" xmlns:ns2="4db3dcdc-e48b-4fd8-89da-d6699d277f3f" xmlns:ns3="9b2c6129-0111-4d98-8aae-0bce5c37625b" targetNamespace="http://schemas.microsoft.com/office/2006/metadata/properties" ma:root="true" ma:fieldsID="04a44175b83f181659b4fe825185e506" ns2:_="" ns3:_="">
    <xsd:import namespace="4db3dcdc-e48b-4fd8-89da-d6699d277f3f"/>
    <xsd:import namespace="9b2c6129-0111-4d98-8aae-0bce5c3762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3dcdc-e48b-4fd8-89da-d6699d277f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9f4d4b9-d830-430f-988b-8e01ea36a3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c6129-0111-4d98-8aae-0bce5c3762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c44ac3c-64b2-44bd-8fc4-a16a56763551}" ma:internalName="TaxCatchAll" ma:showField="CatchAllData" ma:web="9b2c6129-0111-4d98-8aae-0bce5c3762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2c6129-0111-4d98-8aae-0bce5c37625b" xsi:nil="true"/>
    <lcf76f155ced4ddcb4097134ff3c332f xmlns="4db3dcdc-e48b-4fd8-89da-d6699d277f3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0F011B-7E94-4BC9-B7B9-934127CA9EA4}"/>
</file>

<file path=customXml/itemProps2.xml><?xml version="1.0" encoding="utf-8"?>
<ds:datastoreItem xmlns:ds="http://schemas.openxmlformats.org/officeDocument/2006/customXml" ds:itemID="{FB57459F-09C5-45CE-A7FE-EAD753AF5288}"/>
</file>

<file path=customXml/itemProps3.xml><?xml version="1.0" encoding="utf-8"?>
<ds:datastoreItem xmlns:ds="http://schemas.openxmlformats.org/officeDocument/2006/customXml" ds:itemID="{3B4E9FCA-A8F4-4B03-9FDA-8248732AEDAC}"/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Salvatore</dc:creator>
  <cp:lastModifiedBy>Lisa Olian</cp:lastModifiedBy>
  <cp:revision>14</cp:revision>
  <dcterms:created xsi:type="dcterms:W3CDTF">2021-11-10T00:16:47Z</dcterms:created>
  <dcterms:modified xsi:type="dcterms:W3CDTF">2026-01-05T20:34:20Z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0x0101003B2AF652C96DE642B214C0945CEB5716</vt:lpwstr>
  </property>
</Properties>
</file>