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861"/>
    <p:restoredTop sz="94694"/>
  </p:normalViewPr>
  <p:slideViewPr>
    <p:cSldViewPr snapToGrid="0" snapToObjects="1">
      <p:cViewPr varScale="1">
        <p:scale>
          <a:sx n="109" d="100"/>
          <a:sy n="109" d="100"/>
        </p:scale>
        <p:origin x="19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10" Type="http://schemas.openxmlformats.org/officeDocument/2006/relationships/customXml" Target="../customXml/item3.xml"/><Relationship Id="rId4" Type="http://schemas.openxmlformats.org/officeDocument/2006/relationships/presProps" Target="presProps.xml"/><Relationship Id="rId9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47AD91-FC81-D748-9C46-CA94B9730DD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0504CFD-6E19-3644-A2D3-6B0FA8BD6B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35657B-5D62-B54C-A86B-7BCFA15508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125721-16F0-654E-82AA-EB52F66D31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12C7BD-D020-0840-83A8-2A3A90EA2E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8560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B9C771-7614-E340-B96E-99B7272F1A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A20DC9-E0BA-964F-927C-E1359B3951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C4E16A-BDC6-654C-B716-314BAC7DDF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6924B5-2B48-EA4D-9D04-5C5E3F7005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88D76B-783D-AE4F-9830-6B846DEAD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8079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2C2C18-A260-684A-A031-313D84B46B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30A35CB-6425-2C4F-B20A-20B7CF302EA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BA061-AF52-4945-9806-72FA99D8E9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588AFF-5658-2648-968B-7F7BE6556D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A95ABD-71E2-B740-BCC5-1D9604366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8238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0DF3FD-D7E9-D34F-BB45-95B6D3652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D7E6FB6-1B5E-F745-9E30-860E26A3906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B35397-5B14-BA46-A620-1FD4EDEECA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C9190C-6493-2E46-A9EA-86BAFF84FA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FF3749-291B-C74E-BCF5-D00C37E3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0474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D4D13-4B7D-FA4A-8F66-0D3BB175CC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F251832-8D90-384E-89A7-F5F001BA70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D00EB4-51C4-304F-ACA9-F82B2F27A7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FD343-2D11-EF42-A91E-ABA3B67D8B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73A64-AEFC-5E4D-8978-082482F7F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3425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DE388-8BC1-E240-97D0-7798DE02D6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96FF16-DF51-5C44-B269-7C20FC2F91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FD1B114-8ACE-6D4D-84D0-B739864415E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27863A-3B3E-B342-9466-793471848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2B2891-6A4F-8242-A329-3FA630D8AD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837C87-DD5D-EA4B-94B6-B4A5B0598D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5458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4E6645-DEDB-4E4E-821B-980049CF64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3B1FDA-CB77-8849-A9F9-F65499064D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10B079-AC57-684F-85D0-7D1D1D68C0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898CFA1-3743-AB42-8E02-564B5109F37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F1CE040-B21A-F449-8A25-1EAE5A029D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60E3CE4-98D8-7D4C-9143-ECA25F61E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56656D0-68BB-3F49-A34D-16FF2433A9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AA6B003-AD62-DC49-B05A-67A088570A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3580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1D77F-3D9F-7A40-8B24-DC1BE2A0A8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AF15098-7E28-7746-A9D7-AF105869A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B18CB63-16ED-CB42-9B61-8B5DEE352A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3FF6BBA-3BAD-9C4F-83CA-31369F85F6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842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4794475-D9D0-0341-8E08-2320D2A8EF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DFD946F-522D-3942-9C42-B885928329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610CC4E-C6EA-EC49-A175-F05C3FB423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65899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D26953-D040-2E43-B1AF-0AB80A3989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E53C9F-AA4B-2944-A571-9D765F182A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232125-48D4-C543-9DB1-09D889185B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81754D9-EEBE-E242-8CBD-97AF47420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1E7040-85DD-CC42-BCC2-CAA5AC506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CE19AC9-D98C-EE48-9ACD-3E95AEB5E5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46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E50E37-BC2D-5145-A164-7A89CD5779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3A732FA-90F7-CD4E-94D4-3C01E5A987D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823355-2179-3A45-B878-B234CA60D7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52B764-84FB-204A-B09C-66DE1B5647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AF956F-67B5-354B-932D-22AEE77241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F33B2C9-7D99-1C46-AA56-E382E0BF6A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62400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DB7E9E7-B66C-2B47-8B73-4F5761DDB4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75DE50-942A-504C-8608-A0251A3889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0147D3-22DF-AC4A-BCAE-83FF3ADBD86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4110DA-217B-254B-BA7B-51840B3D3DCE}" type="datetimeFigureOut">
              <a:rPr lang="en-US" smtClean="0"/>
              <a:t>7/25/25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D294C4-E428-DE49-BE6E-D9C1320A33D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47BBA3-83A4-9448-BE79-53CCA3CFEA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8872A-DFDB-3D4D-8DCC-35BE9B31C4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2280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372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80403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2AF652C96DE642B214C0945CEB5716" ma:contentTypeVersion="17" ma:contentTypeDescription="Create a new document." ma:contentTypeScope="" ma:versionID="edf1ddad23b60ed616b81ce29ad95697">
  <xsd:schema xmlns:xsd="http://www.w3.org/2001/XMLSchema" xmlns:xs="http://www.w3.org/2001/XMLSchema" xmlns:p="http://schemas.microsoft.com/office/2006/metadata/properties" xmlns:ns2="4db3dcdc-e48b-4fd8-89da-d6699d277f3f" xmlns:ns3="9b2c6129-0111-4d98-8aae-0bce5c37625b" targetNamespace="http://schemas.microsoft.com/office/2006/metadata/properties" ma:root="true" ma:fieldsID="5f1871cdf45ed4b491bb1357ae92d768" ns2:_="" ns3:_="">
    <xsd:import namespace="4db3dcdc-e48b-4fd8-89da-d6699d277f3f"/>
    <xsd:import namespace="9b2c6129-0111-4d98-8aae-0bce5c37625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MediaServiceLocation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db3dcdc-e48b-4fd8-89da-d6699d277f3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f9f4d4b9-d830-430f-988b-8e01ea36a33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9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2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3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b2c6129-0111-4d98-8aae-0bce5c37625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6c44ac3c-64b2-44bd-8fc4-a16a56763551}" ma:internalName="TaxCatchAll" ma:showField="CatchAllData" ma:web="9b2c6129-0111-4d98-8aae-0bce5c37625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b2c6129-0111-4d98-8aae-0bce5c37625b" xsi:nil="true"/>
    <lcf76f155ced4ddcb4097134ff3c332f xmlns="4db3dcdc-e48b-4fd8-89da-d6699d277f3f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AB7A5E9-C25C-4EF7-9BFE-EC9A354EB29A}"/>
</file>

<file path=customXml/itemProps2.xml><?xml version="1.0" encoding="utf-8"?>
<ds:datastoreItem xmlns:ds="http://schemas.openxmlformats.org/officeDocument/2006/customXml" ds:itemID="{BD0CA1EB-1A46-4A39-A1CC-F22317837C4F}"/>
</file>

<file path=customXml/itemProps3.xml><?xml version="1.0" encoding="utf-8"?>
<ds:datastoreItem xmlns:ds="http://schemas.openxmlformats.org/officeDocument/2006/customXml" ds:itemID="{C6626EF5-0E2B-419E-827B-074F31778EE4}"/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Salvatore</dc:creator>
  <cp:lastModifiedBy>Lisa Olian</cp:lastModifiedBy>
  <cp:revision>15</cp:revision>
  <dcterms:created xsi:type="dcterms:W3CDTF">2021-11-10T00:16:47Z</dcterms:created>
  <dcterms:modified xsi:type="dcterms:W3CDTF">2025-07-25T21:25:46Z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0x0101003B2AF652C96DE642B214C0945CEB5716</vt:lpwstr>
  </property>
</Properties>
</file>