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61"/>
    <p:restoredTop sz="94694"/>
  </p:normalViewPr>
  <p:slideViewPr>
    <p:cSldViewPr snapToGrid="0" snapToObjects="1">
      <p:cViewPr>
        <p:scale>
          <a:sx n="99" d="100"/>
          <a:sy n="99" d="100"/>
        </p:scale>
        <p:origin x="177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3/17/25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040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4BE3C72-64B6-4B40-BEBA-EE9A9D9D2128}"/>
</file>

<file path=customXml/itemProps2.xml><?xml version="1.0" encoding="utf-8"?>
<ds:datastoreItem xmlns:ds="http://schemas.openxmlformats.org/officeDocument/2006/customXml" ds:itemID="{5CE40E45-A6C4-4E04-9600-FDDBBB1616E3}"/>
</file>

<file path=customXml/itemProps3.xml><?xml version="1.0" encoding="utf-8"?>
<ds:datastoreItem xmlns:ds="http://schemas.openxmlformats.org/officeDocument/2006/customXml" ds:itemID="{6FA42EE0-9818-49C4-B2C6-F943C1AD041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Lisa Olian</cp:lastModifiedBy>
  <cp:revision>13</cp:revision>
  <dcterms:created xsi:type="dcterms:W3CDTF">2021-11-10T00:16:47Z</dcterms:created>
  <dcterms:modified xsi:type="dcterms:W3CDTF">2025-03-17T21:17:51Z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