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12/23/22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5DAEFF-6CEC-6B24-C082-E44DB55D58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55DEEB-F347-8B34-CE18-DA64CBB722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Shiloh Stufflebeam</cp:lastModifiedBy>
  <cp:revision>5</cp:revision>
  <dcterms:created xsi:type="dcterms:W3CDTF">2021-11-10T00:16:47Z</dcterms:created>
  <dcterms:modified xsi:type="dcterms:W3CDTF">2022-12-24T02:45:06Z</dcterms:modified>
</cp:coreProperties>
</file>