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0"/>
    <p:restoredTop sz="94694"/>
  </p:normalViewPr>
  <p:slideViewPr>
    <p:cSldViewPr snapToGrid="0" snapToObjects="1">
      <p:cViewPr varScale="1">
        <p:scale>
          <a:sx n="106" d="100"/>
          <a:sy n="106" d="100"/>
        </p:scale>
        <p:origin x="19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6A915-2787-1F49-AC07-D02757C3E809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23A671-8279-D34D-96CD-0D105261F7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3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23A671-8279-D34D-96CD-0D105261F7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381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A87E849F-772C-4456-8F15-3D3B4AB22F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C55534E-9AD4-32C8-509D-163AE3924C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96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</Words>
  <Application>Microsoft Macintosh PowerPoint</Application>
  <PresentationFormat>Widescreen</PresentationFormat>
  <Paragraphs>1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9</cp:revision>
  <dcterms:created xsi:type="dcterms:W3CDTF">2022-03-02T06:57:14Z</dcterms:created>
  <dcterms:modified xsi:type="dcterms:W3CDTF">2022-09-21T21:59:45Z</dcterms:modified>
</cp:coreProperties>
</file>