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3D9C0-9314-9148-BEDC-2C03466CFA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A81832-8773-0E46-B584-80AAFA5E45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60DFFC-3913-014D-9D7B-D03068A37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3/24/22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4A3919-9E37-D24A-AC13-E17C982B9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96BCD6-5212-754F-91ED-17FA52479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252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31760-A513-984C-AD15-39640D740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EDA0F6-6705-C248-A395-A4430A263A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490514-93EB-EA43-BFBD-D0DBC02BF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3/24/22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DCF53E-9B10-9C4A-A60E-63BF1E3535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1A35E5-9E0B-2D4B-8960-4E7F89276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611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D9C581C-631F-E44C-B567-168223BD3F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DDE06A-16BF-8340-AEBF-B36300CE47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222C46-8E8E-6945-B93A-1D3030B8F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3/24/22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C45233-5017-0E41-9BFF-006FB7A26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C2D9DE-D042-AC4B-936F-B9F6A203E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541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50F33E-8AE6-2A4F-A292-F28455F97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69E8CC-8303-2845-9830-5F878CDB7C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57BF11-EC3F-E645-805A-3657F2853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3/24/22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175727-829E-944C-8B65-D6421D4B9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2FDE8E-D0C4-2B46-A43E-D5B321E7E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614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702663-DEF5-994E-9A5B-B1F4F83F03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A02509-2AAB-A547-8FFD-FF3978F23E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70EA40-488A-B349-BC20-9D7CF33C6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3/24/22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D8495B-9983-1340-A634-864571724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43DDAE-461E-7A49-BE10-9D9321226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397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1EECDE-83E8-9244-9903-DEC862BC04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737873-3931-0A4D-9A14-8F22DD8022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06D886-D4B4-F14B-A1F2-F05597D870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2A27A0-B6C1-F846-A666-EEE260A7D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3/24/22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D41856-15E2-0140-BA02-F0E7E3925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E917ED-7B95-DB4F-BA04-171368BCF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998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A1D528-9C4B-2848-8250-1849B9CFC0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475F91-D8FA-AD49-B1CF-0F6E591A08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E0BC85-2C70-EA4A-9652-E97A490EB3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C045F45-1E0E-C841-92CD-137FA2A287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0E7E28-784D-6847-B6B5-4034673F2D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200B90-3768-194C-821E-94EDD5A5C3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3/24/22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3DB48D-4DFF-D943-AF82-9AAEA895A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375F91-207F-004B-8995-E8F5BF449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71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3CD34B-7D1B-4141-A890-3427DA86D0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1C23A4-029F-3245-952B-30D645F0A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3/24/22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34EFE8-D9FC-854F-82A0-2403966ED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A33FDB-EA41-774E-B521-0A1976555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284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4963E67-CEC7-E440-8E0F-EE7B561AA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3/24/22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295A28-4471-4B4C-96EF-AC59E1CD1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66FF28-8BAA-1340-B667-9E16E0D01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41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26A973-CD97-944E-AF79-D396E5DC18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2C369-896E-D14E-98EC-2736D62434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78C5E6-8F83-A545-A971-8C3BCC6B06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F63B53-A85C-2F49-9522-5A9550B55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3/24/22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BAAEF5-6D93-084A-8D4E-F00B93F4C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81824D-60BF-8449-BA2E-BCF747C34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493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D8BAE-63C2-BC41-BA54-0522FC24B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7CE8BF0-2F09-0D43-89E6-F97B3B008A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6B8E68-A649-564D-B858-98A50E1345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EC225E-1A28-B44B-A134-381658ED7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0271C-5319-6A4A-915E-BF38C12A6272}" type="datetimeFigureOut">
              <a:rPr lang="en-US" smtClean="0"/>
              <a:t>3/24/22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1838EA-893E-AC42-B172-E8355FC5F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EA30AC-F6CF-F147-807C-16DA1D65F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50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CF15D3-9F2F-A349-ADCD-6D79B09FC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4676B5-A42D-B546-8473-267549FBE9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97D364-464D-554E-9E7C-598C4F5566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20271C-5319-6A4A-915E-BF38C12A6272}" type="datetimeFigureOut">
              <a:rPr lang="en-US" smtClean="0"/>
              <a:t>3/24/22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9F7F4E-79F9-1D40-97CB-F39AC65C55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B4019B-D252-314B-9B02-B4489B95B6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CB3AC0-E9D2-3141-B6A0-343FB44F73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943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xt&#10;&#10;Description automatically generated">
            <a:extLst>
              <a:ext uri="{FF2B5EF4-FFF2-40B4-BE49-F238E27FC236}">
                <a16:creationId xmlns:a16="http://schemas.microsoft.com/office/drawing/2014/main" id="{50B53630-5832-384C-A979-277DC186A4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293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&#10;&#10;Description automatically generated">
            <a:extLst>
              <a:ext uri="{FF2B5EF4-FFF2-40B4-BE49-F238E27FC236}">
                <a16:creationId xmlns:a16="http://schemas.microsoft.com/office/drawing/2014/main" id="{EA2340E9-FA1F-7944-B2D0-EC383AD948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0090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145FFA-9A7B-514E-8739-63A18F92C45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8A6CA9-902C-894E-8367-CACA554BFD3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Shape&#10;&#10;Description automatically generated with medium confidence">
            <a:extLst>
              <a:ext uri="{FF2B5EF4-FFF2-40B4-BE49-F238E27FC236}">
                <a16:creationId xmlns:a16="http://schemas.microsoft.com/office/drawing/2014/main" id="{046D18F8-22F7-9B40-8BB2-104EF94494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8959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0</Words>
  <Application>Microsoft Macintosh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Shiloh Stufflebeam</dc:creator>
  <cp:lastModifiedBy>Shiloh Stufflebeam</cp:lastModifiedBy>
  <cp:revision>3</cp:revision>
  <dcterms:created xsi:type="dcterms:W3CDTF">2022-03-02T06:57:14Z</dcterms:created>
  <dcterms:modified xsi:type="dcterms:W3CDTF">2022-03-24T15:20:49Z</dcterms:modified>
</cp:coreProperties>
</file>