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0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7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6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8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5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2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5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4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6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5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226CE-7D58-4E86-91F3-6084BDE7931A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E0B55-D113-4CEB-AEFD-56E457FD8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9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to Eric\Lifeway Kingdom Man Kit\Lifeway Kingdom Man - PPT full screen high 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05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to Eric\Lifeway Kingdom Man Kit\Lifeway Kingdom Man - PPT title bar high 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5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to Eric\Lifeway Kingdom Man Kit\Lifeway Kingdom Man - PPT title bar high 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" y="6010274"/>
            <a:ext cx="9144000" cy="84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849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Allen</dc:creator>
  <cp:lastModifiedBy>Eric Allen</cp:lastModifiedBy>
  <cp:revision>3</cp:revision>
  <cp:lastPrinted>2012-04-19T13:26:23Z</cp:lastPrinted>
  <dcterms:created xsi:type="dcterms:W3CDTF">2012-04-18T13:17:59Z</dcterms:created>
  <dcterms:modified xsi:type="dcterms:W3CDTF">2012-04-19T13:27:11Z</dcterms:modified>
</cp:coreProperties>
</file>