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, logo, company name&#10;&#10;Description automatically generated">
            <a:extLst>
              <a:ext uri="{FF2B5EF4-FFF2-40B4-BE49-F238E27FC236}">
                <a16:creationId xmlns:a16="http://schemas.microsoft.com/office/drawing/2014/main" id="{E45B9199-EECA-4C47-6EF2-0832A01474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picture containing text, weapon&#10;&#10;Description automatically generated">
            <a:extLst>
              <a:ext uri="{FF2B5EF4-FFF2-40B4-BE49-F238E27FC236}">
                <a16:creationId xmlns:a16="http://schemas.microsoft.com/office/drawing/2014/main" id="{F34586AF-FF88-0BAC-9FB0-25CBF8BA08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5BA98E608DC47A559DB3BB641CE57" ma:contentTypeVersion="14" ma:contentTypeDescription="Create a new document." ma:contentTypeScope="" ma:versionID="e7612a1b9ea2cf3f030660a1dd625ded">
  <xsd:schema xmlns:xsd="http://www.w3.org/2001/XMLSchema" xmlns:xs="http://www.w3.org/2001/XMLSchema" xmlns:p="http://schemas.microsoft.com/office/2006/metadata/properties" xmlns:ns2="b7128100-426c-4856-9124-6a5e7056ccc0" xmlns:ns3="45a08065-d563-43cc-b826-85299969dca7" targetNamespace="http://schemas.microsoft.com/office/2006/metadata/properties" ma:root="true" ma:fieldsID="a684adbbbc5b76a92bf5911f3a1ab1fe" ns2:_="" ns3:_="">
    <xsd:import namespace="b7128100-426c-4856-9124-6a5e7056ccc0"/>
    <xsd:import namespace="45a08065-d563-43cc-b826-85299969d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128100-426c-4856-9124-6a5e7056cc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08065-d563-43cc-b826-85299969dca7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2f94aa01-6880-4ac6-be6f-8950e8e12b12}" ma:internalName="TaxCatchAll" ma:showField="CatchAllData" ma:web="45a08065-d563-43cc-b826-85299969dc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128100-426c-4856-9124-6a5e7056ccc0">
      <Terms xmlns="http://schemas.microsoft.com/office/infopath/2007/PartnerControls"/>
    </lcf76f155ced4ddcb4097134ff3c332f>
    <TaxCatchAll xmlns="45a08065-d563-43cc-b826-85299969dca7" xsi:nil="true"/>
  </documentManagement>
</p:properties>
</file>

<file path=customXml/itemProps1.xml><?xml version="1.0" encoding="utf-8"?>
<ds:datastoreItem xmlns:ds="http://schemas.openxmlformats.org/officeDocument/2006/customXml" ds:itemID="{D1AE8E5E-88A6-4E8B-BEDB-31DCB9CB6068}"/>
</file>

<file path=customXml/itemProps2.xml><?xml version="1.0" encoding="utf-8"?>
<ds:datastoreItem xmlns:ds="http://schemas.openxmlformats.org/officeDocument/2006/customXml" ds:itemID="{46365CBB-8591-426D-B73F-70C9D05F9421}"/>
</file>

<file path=customXml/itemProps3.xml><?xml version="1.0" encoding="utf-8"?>
<ds:datastoreItem xmlns:ds="http://schemas.openxmlformats.org/officeDocument/2006/customXml" ds:itemID="{375571F9-571F-40D7-B669-BEDD7A0E802E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4</cp:revision>
  <dcterms:created xsi:type="dcterms:W3CDTF">2021-11-10T00:16:47Z</dcterms:created>
  <dcterms:modified xsi:type="dcterms:W3CDTF">2022-07-29T21:43:46Z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0x0101009ED5BA98E608DC47A559DB3BB641CE57</vt:lpwstr>
  </property>
</Properties>
</file>