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3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C1E9"/>
    <a:srgbClr val="00CCFF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D515E-F6CA-4E77-9BFB-DB38D6EC8BF7}" type="datetimeFigureOut">
              <a:rPr lang="en-US" smtClean="0"/>
              <a:pPr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70D4C-F42E-4DD8-97D0-27DB7F82AE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63DBC-5780-475A-878F-7AFBCBAF0D58}" type="datetimeFigureOut">
              <a:rPr lang="en-US" smtClean="0"/>
              <a:t>11/11/2014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40D6D-5EF7-4381-8D82-6A5E4AA3C1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658-1912-44E3-A17A-DFDF4BE7699E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6D4E-FD6A-42F1-A1AF-D6ED56F8EE2B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D5442-EF57-42F6-B5B3-B81E9048BAB9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89D8-53A7-41F3-B8B1-DDEF8270BAF5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75BA-85E4-4670-AA25-BDB10188A70B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2FF5-B4FF-4174-9638-E68D413BD930}" type="datetime1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E0734-0BA5-4D9F-9D9A-1EB597CB610D}" type="datetime1">
              <a:rPr lang="en-US" smtClean="0"/>
              <a:t>11/11/2014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E7257-06F0-4644-A372-2AE1F1CA19BD}" type="datetime1">
              <a:rPr lang="en-US" smtClean="0"/>
              <a:t>11/11/2014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0E0D-9CD7-4283-9FB7-2F2AC83AC436}" type="datetime1">
              <a:rPr lang="en-US" smtClean="0"/>
              <a:t>11/11/2014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491D-4468-4CEB-91BE-3AD37AE3FFFE}" type="datetime1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B69E-6FDB-4E29-84D5-D5788CB66D88}" type="datetime1">
              <a:rPr lang="en-US" smtClean="0"/>
              <a:t>11/11/2014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94024-68DD-4E11-9278-3206382FC2EB}" type="datetime1">
              <a:rPr lang="en-US" smtClean="0"/>
              <a:t>11/11/2014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4A134-F004-4358-9DF0-8BB113C6B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1527809">
            <a:off x="5302518" y="2590274"/>
            <a:ext cx="3467100" cy="2409262"/>
            <a:chOff x="1196861" y="1304674"/>
            <a:chExt cx="3467100" cy="240926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6861" y="1304674"/>
              <a:ext cx="3467100" cy="2409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382518" y="1461648"/>
              <a:ext cx="126970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/>
                <a:t>DAVID</a:t>
              </a:r>
              <a:endParaRPr lang="en-US" sz="3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72599" y="1992868"/>
              <a:ext cx="86729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Orange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7800" y="2514600"/>
              <a:ext cx="19050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Runs with scissors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20292169">
            <a:off x="3599965" y="3662558"/>
            <a:ext cx="3467100" cy="2409262"/>
            <a:chOff x="1196861" y="1304674"/>
            <a:chExt cx="3467100" cy="2409262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6861" y="1304674"/>
              <a:ext cx="3467100" cy="240926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2658140" y="1461648"/>
              <a:ext cx="7184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/>
                <a:t>Bill</a:t>
              </a:r>
              <a:endParaRPr lang="en-US" sz="32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3160" y="1992868"/>
              <a:ext cx="986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Williams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47800" y="2514601"/>
              <a:ext cx="1905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inteligant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 rot="453612">
            <a:off x="3191422" y="1646185"/>
            <a:ext cx="3467100" cy="2409262"/>
            <a:chOff x="1196861" y="1304674"/>
            <a:chExt cx="3467100" cy="240926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6861" y="1304674"/>
              <a:ext cx="3467100" cy="2409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752600" y="1600200"/>
              <a:ext cx="2529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FIRST NAME LARGE CAPS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31085" y="1992868"/>
              <a:ext cx="1150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l</a:t>
              </a:r>
              <a:r>
                <a:rPr lang="en-US" dirty="0" smtClean="0"/>
                <a:t>ast name 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47800" y="2514600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Something about yourself</a:t>
              </a:r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228600" y="990600"/>
            <a:ext cx="3505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Print your first 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name 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on 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a name tag.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Print 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one word 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that 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describes 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you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3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53200" y="2895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7975085">
            <a:off x="7515883" y="1213633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295400" y="19050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How can the challenges become opportunities?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905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can start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new groups anywhere and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anytime;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24/7!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4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5960970">
            <a:off x="7561575" y="1222873"/>
            <a:ext cx="990600" cy="1340223"/>
          </a:xfrm>
          <a:prstGeom prst="rect">
            <a:avLst/>
          </a:prstGeom>
          <a:noFill/>
        </p:spPr>
      </p:pic>
      <p:pic>
        <p:nvPicPr>
          <p:cNvPr id="5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STAGES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533400"/>
            <a:ext cx="78486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Dream: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Know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possibilities</a:t>
            </a:r>
          </a:p>
          <a:p>
            <a:pPr>
              <a:lnSpc>
                <a:spcPct val="250000"/>
              </a:lnSpc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Declare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Enlarge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organization</a:t>
            </a:r>
          </a:p>
          <a:p>
            <a:pPr>
              <a:lnSpc>
                <a:spcPct val="250000"/>
              </a:lnSpc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Develop: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Enlist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train the leaders</a:t>
            </a:r>
          </a:p>
          <a:p>
            <a:pPr>
              <a:lnSpc>
                <a:spcPct val="250000"/>
              </a:lnSpc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Determine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Plan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providing space and resources</a:t>
            </a:r>
          </a:p>
          <a:p>
            <a:pPr>
              <a:lnSpc>
                <a:spcPct val="250000"/>
              </a:lnSpc>
            </a:pPr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Deploy</a:t>
            </a:r>
            <a:r>
              <a:rPr lang="en-US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after the people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3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4372638">
            <a:off x="7633864" y="1219729"/>
            <a:ext cx="990600" cy="1340223"/>
          </a:xfrm>
          <a:prstGeom prst="rect">
            <a:avLst/>
          </a:prstGeom>
          <a:noFill/>
        </p:spPr>
      </p:pic>
      <p:pic>
        <p:nvPicPr>
          <p:cNvPr id="4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2971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STARTING  POINTS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381000"/>
            <a:ext cx="5638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Life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 algn="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real-life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everyday issues</a:t>
            </a:r>
          </a:p>
          <a:p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Text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Book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by Book studies</a:t>
            </a:r>
          </a:p>
          <a:p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Theology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 of Jesus in </a:t>
            </a:r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Scriptures</a:t>
            </a:r>
          </a:p>
          <a:p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Your </a:t>
            </a:r>
            <a:r>
              <a:rPr lang="en-US" sz="3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church: </a:t>
            </a:r>
            <a:endParaRPr lang="en-US" sz="32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customized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Bible study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7620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Groups cannot do everything.  </a:t>
            </a:r>
            <a:endParaRPr lang="en-US" sz="32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2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3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can probably do three things.</a:t>
            </a:r>
          </a:p>
          <a:p>
            <a:pPr algn="ctr"/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is the primary purpose of your group(s)?</a:t>
            </a:r>
          </a:p>
        </p:txBody>
      </p:sp>
      <p:pic>
        <p:nvPicPr>
          <p:cNvPr id="3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4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2630058">
            <a:off x="7565086" y="1146904"/>
            <a:ext cx="990600" cy="1340223"/>
          </a:xfrm>
          <a:prstGeom prst="rect">
            <a:avLst/>
          </a:prstGeom>
          <a:noFill/>
        </p:spPr>
      </p:pic>
      <p:pic>
        <p:nvPicPr>
          <p:cNvPr id="5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934200" y="297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PURPOSES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corp blk_wnd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184970"/>
            <a:ext cx="5791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</a:t>
            </a:r>
            <a:r>
              <a:rPr lang="en-US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kind of giftedness do I use in impacting the group where I serve</a:t>
            </a:r>
            <a:r>
              <a:rPr lang="en-US" sz="3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 algn="ctr"/>
            <a:endParaRPr lang="en-US" sz="32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2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</a:t>
            </a:r>
            <a:r>
              <a:rPr lang="en-US" sz="32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can we help leaders influence how groups grow disciples</a:t>
            </a:r>
            <a:r>
              <a:rPr lang="en-US" sz="32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1481941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Our decision?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tart groups that impact…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Believers connected through our church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Disciple-makers impacted through our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church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Pre-Christians who live in our area of 	impact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3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533475">
            <a:off x="7598579" y="1059101"/>
            <a:ext cx="990600" cy="1340223"/>
          </a:xfrm>
          <a:prstGeom prst="rect">
            <a:avLst/>
          </a:prstGeom>
          <a:noFill/>
        </p:spPr>
      </p:pic>
      <p:pic>
        <p:nvPicPr>
          <p:cNvPr id="4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34200" y="29718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KEY WORDS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3000" y="1676400"/>
            <a:ext cx="315855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Why small?  </a:t>
            </a:r>
            <a:endParaRPr lang="en-US" sz="3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Why </a:t>
            </a:r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new?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t="17391"/>
          <a:stretch>
            <a:fillRect/>
          </a:stretch>
        </p:blipFill>
        <p:spPr bwMode="auto">
          <a:xfrm>
            <a:off x="990600" y="3733800"/>
            <a:ext cx="26765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"/>
            <a:ext cx="32289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76800" y="2819400"/>
            <a:ext cx="3791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GroupsMatter.com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5" name="Picture 4" descr="corp wht_wndo r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8382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How can we help provide a map for making disciples through our church?  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start new groups anywhere and anytime, 24/7!</a:t>
            </a:r>
          </a:p>
        </p:txBody>
      </p:sp>
      <p:pic>
        <p:nvPicPr>
          <p:cNvPr id="3" name="Picture 2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5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20704984">
            <a:off x="7547208" y="1059101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86600" y="29718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BOOK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5908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a sense of urgency</a:t>
            </a:r>
            <a:r>
              <a:rPr lang="en-US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en-US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en-US" sz="36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a need for action.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1029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8839177">
            <a:off x="7493629" y="989844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pic>
        <p:nvPicPr>
          <p:cNvPr id="8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6930184">
            <a:off x="7472687" y="1052384"/>
            <a:ext cx="990600" cy="1340223"/>
          </a:xfrm>
          <a:prstGeom prst="rect">
            <a:avLst/>
          </a:prstGeom>
          <a:noFill/>
        </p:spPr>
      </p:pic>
      <p:pic>
        <p:nvPicPr>
          <p:cNvPr id="9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5010314">
            <a:off x="7389690" y="1075051"/>
            <a:ext cx="990600" cy="1340223"/>
          </a:xfrm>
          <a:prstGeom prst="rect">
            <a:avLst/>
          </a:prstGeom>
          <a:noFill/>
        </p:spPr>
      </p:pic>
      <p:pic>
        <p:nvPicPr>
          <p:cNvPr id="12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3504883">
            <a:off x="7367254" y="1172994"/>
            <a:ext cx="990600" cy="1340223"/>
          </a:xfrm>
          <a:prstGeom prst="rect">
            <a:avLst/>
          </a:prstGeom>
          <a:noFill/>
        </p:spPr>
      </p:pic>
      <p:pic>
        <p:nvPicPr>
          <p:cNvPr id="13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1716058">
            <a:off x="7397979" y="1220001"/>
            <a:ext cx="990600" cy="1340223"/>
          </a:xfrm>
          <a:prstGeom prst="rect">
            <a:avLst/>
          </a:prstGeom>
          <a:noFill/>
        </p:spPr>
      </p:pic>
      <p:pic>
        <p:nvPicPr>
          <p:cNvPr id="14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9927857">
            <a:off x="7467534" y="1245863"/>
            <a:ext cx="990600" cy="1340223"/>
          </a:xfrm>
          <a:prstGeom prst="rect">
            <a:avLst/>
          </a:prstGeom>
          <a:noFill/>
        </p:spPr>
      </p:pic>
      <p:pic>
        <p:nvPicPr>
          <p:cNvPr id="15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7951751">
            <a:off x="7515266" y="1255113"/>
            <a:ext cx="990600" cy="1340223"/>
          </a:xfrm>
          <a:prstGeom prst="rect">
            <a:avLst/>
          </a:prstGeom>
          <a:noFill/>
        </p:spPr>
      </p:pic>
      <p:pic>
        <p:nvPicPr>
          <p:cNvPr id="16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6032488">
            <a:off x="7569316" y="1234825"/>
            <a:ext cx="990600" cy="1340223"/>
          </a:xfrm>
          <a:prstGeom prst="rect">
            <a:avLst/>
          </a:prstGeom>
          <a:noFill/>
        </p:spPr>
      </p:pic>
      <p:pic>
        <p:nvPicPr>
          <p:cNvPr id="17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4227207">
            <a:off x="7646029" y="1229731"/>
            <a:ext cx="990600" cy="1340223"/>
          </a:xfrm>
          <a:prstGeom prst="rect">
            <a:avLst/>
          </a:prstGeom>
          <a:noFill/>
        </p:spPr>
      </p:pic>
      <p:pic>
        <p:nvPicPr>
          <p:cNvPr id="18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2409500">
            <a:off x="7630597" y="1165325"/>
            <a:ext cx="990600" cy="1340223"/>
          </a:xfrm>
          <a:prstGeom prst="rect">
            <a:avLst/>
          </a:prstGeom>
          <a:noFill/>
        </p:spPr>
      </p:pic>
      <p:pic>
        <p:nvPicPr>
          <p:cNvPr id="19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784251">
            <a:off x="7629601" y="1051244"/>
            <a:ext cx="990600" cy="1340223"/>
          </a:xfrm>
          <a:prstGeom prst="rect">
            <a:avLst/>
          </a:prstGeom>
          <a:noFill/>
        </p:spPr>
      </p:pic>
      <p:pic>
        <p:nvPicPr>
          <p:cNvPr id="20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20706982">
            <a:off x="7546906" y="1019139"/>
            <a:ext cx="990600" cy="1340223"/>
          </a:xfrm>
          <a:prstGeom prst="rect">
            <a:avLst/>
          </a:prstGeom>
          <a:noFill/>
        </p:spPr>
      </p:pic>
      <p:pic>
        <p:nvPicPr>
          <p:cNvPr id="22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8773235">
            <a:off x="7495567" y="1063242"/>
            <a:ext cx="990600" cy="1340223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838200" y="3178314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Urgent: Time </a:t>
            </a:r>
            <a:r>
              <a:rPr lang="en-US" sz="4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is running …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486400"/>
            <a:ext cx="5604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For additional resources, go to: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LifeWay.com/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DavidFrancis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828800"/>
            <a:ext cx="708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We encounter people </a:t>
            </a:r>
            <a:r>
              <a:rPr lang="en-US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we </a:t>
            </a:r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must influence as followers of Christ. </a:t>
            </a:r>
            <a:endParaRPr lang="en-US" sz="3600" b="1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6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We encounter people we must impact </a:t>
            </a:r>
            <a:r>
              <a:rPr lang="en-US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disciple </a:t>
            </a:r>
            <a:r>
              <a:rPr lang="en-US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makers.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551837"/>
            <a:ext cx="75438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People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around us like those Jesus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impacted.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having connected through one or more ministries through our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who are (or will be) disciple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makers.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0" indent="-457200">
              <a:spcAft>
                <a:spcPts val="1800"/>
              </a:spcAft>
              <a:buFont typeface="+mj-lt"/>
              <a:buAutoNum type="arabicPeriod"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Pre-Christians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 our area of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impact.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1752600"/>
            <a:ext cx="3401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 must focus on: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1029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5032689">
            <a:off x="7394681" y="1078075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05600" y="2819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TERMS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614588"/>
            <a:ext cx="4572000" cy="555761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Discipleship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Groups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Small Group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Sunday School Class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D (Discipleship) Groups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Closed group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Open group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Ongoing group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Short-term group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Groups system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295400" y="4114800"/>
            <a:ext cx="6248400" cy="1219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477000" y="2819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REASONS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Rate ministry opportunities in our church based on each </a:t>
            </a:r>
            <a:r>
              <a:rPr lang="en-US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research-</a:t>
            </a:r>
            <a:r>
              <a:rPr lang="en-US" sz="28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v</a:t>
            </a:r>
            <a:r>
              <a:rPr lang="en-US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alidated reason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to disciple people through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groups.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9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3523315">
            <a:off x="7442810" y="1143702"/>
            <a:ext cx="990600" cy="1340223"/>
          </a:xfrm>
          <a:prstGeom prst="rect">
            <a:avLst/>
          </a:prstGeom>
          <a:noFill/>
        </p:spPr>
      </p:pic>
      <p:pic>
        <p:nvPicPr>
          <p:cNvPr id="12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371600" y="47360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 Happens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00200" y="4278868"/>
            <a:ext cx="5633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0    1    2    3     4     5     6     7     8     9   10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72200" y="4736068"/>
            <a:ext cx="1222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Excel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105400" y="4114800"/>
            <a:ext cx="502024" cy="747602"/>
          </a:xfrm>
          <a:custGeom>
            <a:avLst/>
            <a:gdLst>
              <a:gd name="connsiteX0" fmla="*/ 322730 w 470648"/>
              <a:gd name="connsiteY0" fmla="*/ 0 h 693814"/>
              <a:gd name="connsiteX1" fmla="*/ 242048 w 470648"/>
              <a:gd name="connsiteY1" fmla="*/ 13447 h 693814"/>
              <a:gd name="connsiteX2" fmla="*/ 188259 w 470648"/>
              <a:gd name="connsiteY2" fmla="*/ 67236 h 693814"/>
              <a:gd name="connsiteX3" fmla="*/ 107577 w 470648"/>
              <a:gd name="connsiteY3" fmla="*/ 201706 h 693814"/>
              <a:gd name="connsiteX4" fmla="*/ 94130 w 470648"/>
              <a:gd name="connsiteY4" fmla="*/ 255494 h 693814"/>
              <a:gd name="connsiteX5" fmla="*/ 53789 w 470648"/>
              <a:gd name="connsiteY5" fmla="*/ 295836 h 693814"/>
              <a:gd name="connsiteX6" fmla="*/ 13448 w 470648"/>
              <a:gd name="connsiteY6" fmla="*/ 430306 h 693814"/>
              <a:gd name="connsiteX7" fmla="*/ 0 w 470648"/>
              <a:gd name="connsiteY7" fmla="*/ 470647 h 693814"/>
              <a:gd name="connsiteX8" fmla="*/ 13448 w 470648"/>
              <a:gd name="connsiteY8" fmla="*/ 578224 h 693814"/>
              <a:gd name="connsiteX9" fmla="*/ 80683 w 470648"/>
              <a:gd name="connsiteY9" fmla="*/ 645459 h 693814"/>
              <a:gd name="connsiteX10" fmla="*/ 134471 w 470648"/>
              <a:gd name="connsiteY10" fmla="*/ 658906 h 693814"/>
              <a:gd name="connsiteX11" fmla="*/ 295836 w 470648"/>
              <a:gd name="connsiteY11" fmla="*/ 605118 h 693814"/>
              <a:gd name="connsiteX12" fmla="*/ 322730 w 470648"/>
              <a:gd name="connsiteY12" fmla="*/ 564777 h 693814"/>
              <a:gd name="connsiteX13" fmla="*/ 363071 w 470648"/>
              <a:gd name="connsiteY13" fmla="*/ 457200 h 693814"/>
              <a:gd name="connsiteX14" fmla="*/ 416859 w 470648"/>
              <a:gd name="connsiteY14" fmla="*/ 376518 h 693814"/>
              <a:gd name="connsiteX15" fmla="*/ 443753 w 470648"/>
              <a:gd name="connsiteY15" fmla="*/ 322730 h 693814"/>
              <a:gd name="connsiteX16" fmla="*/ 470648 w 470648"/>
              <a:gd name="connsiteY16" fmla="*/ 242047 h 693814"/>
              <a:gd name="connsiteX17" fmla="*/ 457200 w 470648"/>
              <a:gd name="connsiteY17" fmla="*/ 134471 h 693814"/>
              <a:gd name="connsiteX18" fmla="*/ 430306 w 470648"/>
              <a:gd name="connsiteY18" fmla="*/ 94130 h 69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0648" h="693814">
                <a:moveTo>
                  <a:pt x="322730" y="0"/>
                </a:moveTo>
                <a:cubicBezTo>
                  <a:pt x="295836" y="4482"/>
                  <a:pt x="266434" y="1254"/>
                  <a:pt x="242048" y="13447"/>
                </a:cubicBezTo>
                <a:cubicBezTo>
                  <a:pt x="219369" y="24787"/>
                  <a:pt x="202324" y="46138"/>
                  <a:pt x="188259" y="67236"/>
                </a:cubicBezTo>
                <a:cubicBezTo>
                  <a:pt x="161451" y="107448"/>
                  <a:pt x="125298" y="154450"/>
                  <a:pt x="107577" y="201706"/>
                </a:cubicBezTo>
                <a:cubicBezTo>
                  <a:pt x="101088" y="219010"/>
                  <a:pt x="103299" y="239448"/>
                  <a:pt x="94130" y="255494"/>
                </a:cubicBezTo>
                <a:cubicBezTo>
                  <a:pt x="84695" y="272006"/>
                  <a:pt x="67236" y="282389"/>
                  <a:pt x="53789" y="295836"/>
                </a:cubicBezTo>
                <a:cubicBezTo>
                  <a:pt x="33468" y="377120"/>
                  <a:pt x="46184" y="332101"/>
                  <a:pt x="13448" y="430306"/>
                </a:cubicBezTo>
                <a:lnTo>
                  <a:pt x="0" y="470647"/>
                </a:lnTo>
                <a:cubicBezTo>
                  <a:pt x="4483" y="506506"/>
                  <a:pt x="3939" y="543359"/>
                  <a:pt x="13448" y="578224"/>
                </a:cubicBezTo>
                <a:cubicBezTo>
                  <a:pt x="21358" y="607227"/>
                  <a:pt x="54844" y="634385"/>
                  <a:pt x="80683" y="645459"/>
                </a:cubicBezTo>
                <a:cubicBezTo>
                  <a:pt x="97670" y="652739"/>
                  <a:pt x="116542" y="654424"/>
                  <a:pt x="134471" y="658906"/>
                </a:cubicBezTo>
                <a:cubicBezTo>
                  <a:pt x="349752" y="639335"/>
                  <a:pt x="251488" y="693814"/>
                  <a:pt x="295836" y="605118"/>
                </a:cubicBezTo>
                <a:cubicBezTo>
                  <a:pt x="303064" y="590663"/>
                  <a:pt x="313765" y="578224"/>
                  <a:pt x="322730" y="564777"/>
                </a:cubicBezTo>
                <a:cubicBezTo>
                  <a:pt x="336408" y="510064"/>
                  <a:pt x="332934" y="507428"/>
                  <a:pt x="363071" y="457200"/>
                </a:cubicBezTo>
                <a:cubicBezTo>
                  <a:pt x="379701" y="429484"/>
                  <a:pt x="402404" y="405428"/>
                  <a:pt x="416859" y="376518"/>
                </a:cubicBezTo>
                <a:cubicBezTo>
                  <a:pt x="425824" y="358589"/>
                  <a:pt x="436308" y="341342"/>
                  <a:pt x="443753" y="322730"/>
                </a:cubicBezTo>
                <a:cubicBezTo>
                  <a:pt x="454282" y="296408"/>
                  <a:pt x="470648" y="242047"/>
                  <a:pt x="470648" y="242047"/>
                </a:cubicBezTo>
                <a:cubicBezTo>
                  <a:pt x="466165" y="206188"/>
                  <a:pt x="466709" y="169335"/>
                  <a:pt x="457200" y="134471"/>
                </a:cubicBezTo>
                <a:cubicBezTo>
                  <a:pt x="452948" y="118879"/>
                  <a:pt x="430306" y="94130"/>
                  <a:pt x="430306" y="94130"/>
                </a:cubicBezTo>
              </a:path>
            </a:pathLst>
          </a:custGeom>
          <a:ln w="603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77000" y="2819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CHOICES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5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11344298">
            <a:off x="7442810" y="1180865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57200" y="762000"/>
            <a:ext cx="5181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we answer the </a:t>
            </a:r>
            <a:r>
              <a:rPr lang="en-US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Choices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questions…</a:t>
            </a:r>
          </a:p>
          <a:p>
            <a:pPr algn="ctr"/>
            <a:endParaRPr lang="en-US" sz="3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 algn="ct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…based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on existing group(s) through 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 marL="514350" indent="-514350" algn="ct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514350" indent="-514350" algn="ctr"/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…based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on new group(s) we 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need </a:t>
            </a:r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to start?</a:t>
            </a:r>
          </a:p>
          <a:p>
            <a:pPr algn="ctr"/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1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9812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How will a group best demonstrate they are experiencing transformation?</a:t>
            </a:r>
          </a:p>
        </p:txBody>
      </p:sp>
      <p:pic>
        <p:nvPicPr>
          <p:cNvPr id="3" name="Picture 2" descr="corp blk_w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3013" y="5943600"/>
            <a:ext cx="1550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\\JOHN\Leadership_Adult\Pages\Undated\Francis 15 - Countdown\CountDown_Francis_2015\PowerPoint_graphics\StopWatc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72" t="23174" r="28571" b="34891"/>
          <a:stretch>
            <a:fillRect/>
          </a:stretch>
        </p:blipFill>
        <p:spPr bwMode="auto">
          <a:xfrm>
            <a:off x="6858000" y="0"/>
            <a:ext cx="2286000" cy="2895600"/>
          </a:xfrm>
          <a:prstGeom prst="rect">
            <a:avLst/>
          </a:prstGeom>
          <a:noFill/>
        </p:spPr>
      </p:pic>
      <p:pic>
        <p:nvPicPr>
          <p:cNvPr id="5" name="Picture 5" descr="\\JOHN\Leadership_Adult\Pages\Undated\Francis 15 - Countdown\CountDown_Francis_2015\PowerPoint_graphics\HandOnly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94" t="31898" r="42574" b="50511"/>
          <a:stretch>
            <a:fillRect/>
          </a:stretch>
        </p:blipFill>
        <p:spPr bwMode="auto">
          <a:xfrm rot="9809205">
            <a:off x="7485242" y="1213633"/>
            <a:ext cx="990600" cy="1340223"/>
          </a:xfrm>
          <a:prstGeom prst="rect">
            <a:avLst/>
          </a:prstGeom>
          <a:noFill/>
        </p:spPr>
      </p:pic>
      <p:pic>
        <p:nvPicPr>
          <p:cNvPr id="6" name="Picture 3" descr="\\JOHN\Leadership_Adult\Pages\Undated\Francis 15 - Countdown\CountDown_Francis_2015\PowerPoint_graphics\005643512_Pg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608" t="34097" r="47928" b="62907"/>
          <a:stretch>
            <a:fillRect/>
          </a:stretch>
        </p:blipFill>
        <p:spPr bwMode="auto">
          <a:xfrm>
            <a:off x="7772400" y="1143000"/>
            <a:ext cx="457200" cy="4741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48400" y="2971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ELEMENTS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905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We must always be looking to start new groups anywhere and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anytime;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24/7!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D064A134-F004-4358-9DF0-8BB113C6B05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444</Words>
  <Application>Microsoft Office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dmccrar</dc:creator>
  <cp:lastModifiedBy>dmccrar</cp:lastModifiedBy>
  <cp:revision>22</cp:revision>
  <dcterms:created xsi:type="dcterms:W3CDTF">2014-11-07T16:49:07Z</dcterms:created>
  <dcterms:modified xsi:type="dcterms:W3CDTF">2014-11-11T16:29:31Z</dcterms:modified>
</cp:coreProperties>
</file>