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>
        <p:scale>
          <a:sx n="50" d="100"/>
          <a:sy n="50" d="100"/>
        </p:scale>
        <p:origin x="2256" y="1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1AF73-A839-9A76-2691-B20FA53FC9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F12C0F-E793-32A4-3612-9DDEF03AA6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4F1FC-D404-F4D7-A394-5BF880AB4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3758F-1A48-2310-0644-4F2F5F9BF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4B8446-4009-5A1A-5F1F-843C65F19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677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7ED41-9998-119B-4EE8-18AE0B7ACA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9E70A7-AA3A-B88E-EE86-36997763E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3CBE7A-893E-9F1B-0CD9-26EC05CBA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B2793-D8D4-8437-D180-8EDCEAB30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CF387-120E-9FA1-0385-3872AB0F5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132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BEA3F-70BA-CE09-3AD2-160C22FEA4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0ADCA-C2B8-0163-5127-50AE8E765C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FEF95-FFD8-1E9B-5D64-FEE023B78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14E405-B120-CCE7-B85A-2697EFA7E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3EDDB-1F64-A8E8-86DC-F0A8B394C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08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9D2F3-9E74-F1E9-3DA4-6882A6A397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874A-5143-247B-2868-ABC54785C7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1DE7FA-6293-7B94-5D00-5BBB68F50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140CE-E837-4A29-99C8-56DC9942C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EF578-FFC6-45C6-C281-1061636D4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847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E81E9-1F85-8105-4B31-3323DCD42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8EB8F-216B-BE11-924D-CC99AA241F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05ABD-09B6-9513-B450-C3166A480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E58A67-8F53-11AC-3770-0D59EC73C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ACE55-3C9C-D687-3BA9-2AC19B781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65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B8B19-4AA2-516A-5AA1-FDA8FA4E8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525F57-3975-C15F-BD5D-F1518A4671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BF5A0A-F047-7F92-90DE-4A9DFDDC24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DB9FB6-0E6F-70D0-8294-5D8B603A4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D5DCFE-FEF8-7866-6FC9-2A1755640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10EEBF-CD0A-7A65-F5E8-B11A62AD8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43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797FD-ACC6-F3F1-FC0E-9A7696B1B0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D1EC79-05D3-C56A-3279-FD027FF515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B6A8E7-3ADC-73BD-3E18-6B17981068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60378F-3E8A-9DD2-E856-25EDF655FC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D390D77-3849-7680-63CB-2057EC0051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8B6B26-04F7-2E74-9A68-C3C330528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E096DB-ACD4-558D-8DBB-69A40B590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296E0F-EF46-A600-78F1-834A3E7EE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374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4F38C-5E92-745D-B2BD-54A429711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620810-AFDC-3556-8022-6D390F54C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1E6144-BEA2-56B0-5E51-4AF2D1A56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60440E-769F-6783-578C-55DB59E17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06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0BDE59-7E13-1F99-548C-EEA942816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ACAE0-004E-FC9E-DB7C-FC4CEABFD6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116F31-087B-9164-C7D9-1ECEEA8EC8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8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7D66C-83F1-48C4-82B9-1AA381117D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2BD8E-6B9E-832B-B3FF-C8A8785F5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159BE9-EB97-9DB2-D829-89AD8EE87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F2381-2800-B2C2-5F5E-CC7DF51F5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BB25E3-2440-7CA9-8DE9-D2E16C276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F47E4E-5E24-25D5-1A89-1F2558566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96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5E6DD-B39E-7BF4-DCD6-6BC5BCBDE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88AAB1-C8D1-26B0-6CB9-4FE5D94C90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9C1BD5-1330-6A37-3981-8977A750F0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310868-9E79-23B2-9D39-7E6CB1F49F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3BD7A2-4667-2F3D-F132-DFB10B255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318B9-BD7D-8441-76EE-2E65B0CA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27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D5CDCE-45CA-AEEB-7749-EEBC343C5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D2F045-B92A-6D9B-648A-288D7C9D55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67CE60-7945-0587-AF20-D21305E69F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0281F-7186-8343-BAB0-3D0DD3262F0D}" type="datetimeFigureOut">
              <a:rPr lang="en-US" smtClean="0"/>
              <a:t>10/30/23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7946D-185A-46C2-CD80-DF4580FD2C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8CF84-8F30-CEBC-12E4-668852BB13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6F95C-EC3D-B544-975D-3ADEE4ACD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11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white square with red and blue text&#10;&#10;Description automatically generated">
            <a:extLst>
              <a:ext uri="{FF2B5EF4-FFF2-40B4-BE49-F238E27FC236}">
                <a16:creationId xmlns:a16="http://schemas.microsoft.com/office/drawing/2014/main" id="{10DB04A9-B6B7-D0AD-417D-994D0A4B19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856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white rectangular frame with text&#10;&#10;Description automatically generated">
            <a:extLst>
              <a:ext uri="{FF2B5EF4-FFF2-40B4-BE49-F238E27FC236}">
                <a16:creationId xmlns:a16="http://schemas.microsoft.com/office/drawing/2014/main" id="{ED4377CF-F4B1-D22B-E93B-E3F0FD9C8F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0348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2AF652C96DE642B214C0945CEB5716" ma:contentTypeVersion="16" ma:contentTypeDescription="Create a new document." ma:contentTypeScope="" ma:versionID="a7da1d7df16183410a4aec79c8e40f6d">
  <xsd:schema xmlns:xsd="http://www.w3.org/2001/XMLSchema" xmlns:xs="http://www.w3.org/2001/XMLSchema" xmlns:p="http://schemas.microsoft.com/office/2006/metadata/properties" xmlns:ns2="4db3dcdc-e48b-4fd8-89da-d6699d277f3f" xmlns:ns3="9b2c6129-0111-4d98-8aae-0bce5c37625b" targetNamespace="http://schemas.microsoft.com/office/2006/metadata/properties" ma:root="true" ma:fieldsID="87e0ee64763dbeb1d7bb56a071aa4e34" ns2:_="" ns3:_="">
    <xsd:import namespace="4db3dcdc-e48b-4fd8-89da-d6699d277f3f"/>
    <xsd:import namespace="9b2c6129-0111-4d98-8aae-0bce5c376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3dcdc-e48b-4fd8-89da-d6699d277f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6129-0111-4d98-8aae-0bce5c37625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c44ac3c-64b2-44bd-8fc4-a16a56763551}" ma:internalName="TaxCatchAll" ma:showField="CatchAllData" ma:web="9b2c6129-0111-4d98-8aae-0bce5c3762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2c6129-0111-4d98-8aae-0bce5c37625b" xsi:nil="true"/>
    <lcf76f155ced4ddcb4097134ff3c332f xmlns="4db3dcdc-e48b-4fd8-89da-d6699d277f3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48F3685-825E-48EE-8C3B-56445B78D9D3}"/>
</file>

<file path=customXml/itemProps2.xml><?xml version="1.0" encoding="utf-8"?>
<ds:datastoreItem xmlns:ds="http://schemas.openxmlformats.org/officeDocument/2006/customXml" ds:itemID="{DB48E0F4-8F29-4F0D-9205-AE2DE45F5B05}"/>
</file>

<file path=customXml/itemProps3.xml><?xml version="1.0" encoding="utf-8"?>
<ds:datastoreItem xmlns:ds="http://schemas.openxmlformats.org/officeDocument/2006/customXml" ds:itemID="{D20B3AE4-20C6-4253-A823-B08E23459770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2</cp:revision>
  <dcterms:created xsi:type="dcterms:W3CDTF">2023-10-30T15:13:08Z</dcterms:created>
  <dcterms:modified xsi:type="dcterms:W3CDTF">2023-10-30T15:16:34Z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0x0101003B2AF652C96DE642B214C0945CEB5716</vt:lpwstr>
  </property>
</Properties>
</file>