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AD91-FC81-D748-9C46-CA94B9730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04CFD-6E19-3644-A2D3-6B0FA8BD6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5657B-5D62-B54C-A86B-7BCFA155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5721-16F0-654E-82AA-EB52F66D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2C7BD-D020-0840-83A8-2A3A90EA2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C771-7614-E340-B96E-99B7272F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0DC9-E0BA-964F-927C-E1359B395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4E16A-BDC6-654C-B716-314BAC7D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924B5-2B48-EA4D-9D04-5C5E3F70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8D76B-783D-AE4F-9830-6B846DEA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C2C18-A260-684A-A031-313D84B46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A35CB-6425-2C4F-B20A-20B7CF302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BA061-AF52-4945-9806-72FA99D8E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88AFF-5658-2648-968B-7F7BE655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95ABD-71E2-B740-BCC5-1D960436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F3FD-D7E9-D34F-BB45-95B6D365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E6FB6-1B5E-F745-9E30-860E26A39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5397-5B14-BA46-A620-1FD4EDEE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9190C-6493-2E46-A9EA-86BAFF84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F3749-291B-C74E-BCF5-D00C37E3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4D13-4B7D-FA4A-8F66-0D3BB175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51832-8D90-384E-89A7-F5F001BA7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0EB4-51C4-304F-ACA9-F82B2F27A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FD343-2D11-EF42-A91E-ABA3B67D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73A64-AEFC-5E4D-8978-082482F7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E388-8BC1-E240-97D0-7798DE02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6FF16-DF51-5C44-B269-7C20FC2F9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1B114-8ACE-6D4D-84D0-B73986441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7863A-3B3E-B342-9466-793471848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B2891-6A4F-8242-A329-3FA630D8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37C87-DD5D-EA4B-94B6-B4A5B059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4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6645-DEDB-4E4E-821B-980049CF6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B1FDA-CB77-8849-A9F9-F65499064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0B079-AC57-684F-85D0-7D1D1D68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98CFA1-3743-AB42-8E02-564B5109F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CE040-B21A-F449-8A25-1EAE5A029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E3CE4-98D8-7D4C-9143-ECA25F61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656D0-68BB-3F49-A34D-16FF2433A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A6B003-AD62-DC49-B05A-67A08857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5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D77F-3D9F-7A40-8B24-DC1BE2A0A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15098-7E28-7746-A9D7-AF105869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8CB63-16ED-CB42-9B61-8B5DEE35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FF6BBA-3BAD-9C4F-83CA-31369F85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94475-D9D0-0341-8E08-2320D2A8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FD946F-522D-3942-9C42-B8859283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0CC4E-C6EA-EC49-A175-F05C3FB4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8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6953-D040-2E43-B1AF-0AB80A398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53C9F-AA4B-2944-A571-9D765F182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32125-48D4-C543-9DB1-09D889185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754D9-EEBE-E242-8CBD-97AF47420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E7040-85DD-CC42-BCC2-CAA5AC50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19AC9-D98C-EE48-9ACD-3E95AEB5E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4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0E37-BC2D-5145-A164-7A89CD57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A732FA-90F7-CD4E-94D4-3C01E5A98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23355-2179-3A45-B878-B234CA60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2B764-84FB-204A-B09C-66DE1B564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F956F-67B5-354B-932D-22AEE7724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3B2C9-7D99-1C46-AA56-E382E0BF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B7E9E7-B66C-2B47-8B73-4F5761DDB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5DE50-942A-504C-8608-A0251A38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147D3-22DF-AC4A-BCAE-83FF3ADBD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10DA-217B-254B-BA7B-51840B3D3DCE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294C4-E428-DE49-BE6E-D9C1320A3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7BBA3-83A4-9448-BE79-53CCA3CFE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2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Text&#10;&#10;Description automatically generated with medium confidence">
            <a:extLst>
              <a:ext uri="{FF2B5EF4-FFF2-40B4-BE49-F238E27FC236}">
                <a16:creationId xmlns:a16="http://schemas.microsoft.com/office/drawing/2014/main" id="{2A8E06C4-B34E-B18E-95E5-C1D3A768AD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09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474743BF-548F-538A-B835-E1DA5C256B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6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Shiloh Stufflebeam</cp:lastModifiedBy>
  <cp:revision>6</cp:revision>
  <dcterms:created xsi:type="dcterms:W3CDTF">2021-11-10T00:16:47Z</dcterms:created>
  <dcterms:modified xsi:type="dcterms:W3CDTF">2023-04-28T17:02:46Z</dcterms:modified>
</cp:coreProperties>
</file>