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2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 LifeWay Desktop\Francis 17\Conference Plans\Leader BKG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33400" y="609600"/>
            <a:ext cx="79248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/>
              <a:t>Share about your salvation experience with </a:t>
            </a:r>
            <a:r>
              <a:rPr lang="en-US" sz="3600" b="1" dirty="0"/>
              <a:t>those sitting in </a:t>
            </a:r>
            <a:r>
              <a:rPr lang="en-US" sz="3600" b="1" dirty="0" smtClean="0"/>
              <a:t>your circle. </a:t>
            </a:r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factors </a:t>
            </a:r>
            <a:r>
              <a:rPr lang="en-US" sz="2800" b="1" dirty="0"/>
              <a:t>that led </a:t>
            </a:r>
            <a:r>
              <a:rPr lang="en-US" sz="2800" b="1" dirty="0" smtClean="0"/>
              <a:t>you </a:t>
            </a:r>
            <a:r>
              <a:rPr lang="en-US" sz="2800" b="1" dirty="0"/>
              <a:t>to consider </a:t>
            </a:r>
            <a:r>
              <a:rPr lang="en-US" sz="2800" b="1" dirty="0" smtClean="0"/>
              <a:t>salvation </a:t>
            </a:r>
          </a:p>
          <a:p>
            <a:pPr algn="ctr"/>
            <a:r>
              <a:rPr lang="en-US" sz="2800" b="1" dirty="0" smtClean="0"/>
              <a:t>who </a:t>
            </a:r>
            <a:r>
              <a:rPr lang="en-US" sz="2800" b="1" dirty="0"/>
              <a:t>influenced </a:t>
            </a:r>
            <a:r>
              <a:rPr lang="en-US" sz="2800" b="1" dirty="0" smtClean="0"/>
              <a:t>you </a:t>
            </a:r>
            <a:r>
              <a:rPr lang="en-US" sz="2800" b="1" dirty="0"/>
              <a:t>and </a:t>
            </a:r>
            <a:r>
              <a:rPr lang="en-US" sz="2800" b="1" dirty="0" smtClean="0"/>
              <a:t>how</a:t>
            </a:r>
          </a:p>
          <a:p>
            <a:pPr algn="ctr"/>
            <a:r>
              <a:rPr lang="en-US" sz="2800" b="1" dirty="0" smtClean="0"/>
              <a:t>what </a:t>
            </a:r>
            <a:r>
              <a:rPr lang="en-US" sz="2800" b="1" dirty="0"/>
              <a:t>steps </a:t>
            </a:r>
            <a:r>
              <a:rPr lang="en-US" sz="2800" b="1" dirty="0" smtClean="0"/>
              <a:t>did you take </a:t>
            </a:r>
            <a:r>
              <a:rPr lang="en-US" sz="2800" b="1" dirty="0"/>
              <a:t>after </a:t>
            </a:r>
            <a:r>
              <a:rPr lang="en-US" sz="2800" b="1" dirty="0" smtClean="0"/>
              <a:t>your </a:t>
            </a:r>
            <a:r>
              <a:rPr lang="en-US" sz="2800" b="1" dirty="0"/>
              <a:t>salvation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09800" y="14478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 smtClean="0"/>
              <a:t>What did that leader, teacher, or group do that contributed to your making a decision to follow Christ?</a:t>
            </a:r>
            <a:endParaRPr lang="en-US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33400" y="2362200"/>
            <a:ext cx="29151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evangelistic</a:t>
            </a:r>
            <a:endParaRPr 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4648200" y="2362200"/>
            <a:ext cx="4170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outward-focused</a:t>
            </a:r>
            <a:endParaRPr lang="en-US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1 LifeWay Desktop\Francis 17\3Roles-Leader_full_Pag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43752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57200" y="839212"/>
            <a:ext cx="777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Of the practices listed, which ones do you think are the most neglected? </a:t>
            </a:r>
            <a:endParaRPr lang="en-US" sz="3200" b="1" dirty="0" smtClean="0"/>
          </a:p>
          <a:p>
            <a:pPr algn="ctr"/>
            <a:endParaRPr lang="en-US" sz="3200" b="1" dirty="0"/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What </a:t>
            </a:r>
            <a:r>
              <a:rPr lang="en-US" sz="3200" b="1" dirty="0"/>
              <a:t>reasons might a person give for neglecting the practice you identified?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762000" y="1595497"/>
            <a:ext cx="7620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/>
              <a:t>Principle 12: The easiest thing to ignore in most classes is evangelism. </a:t>
            </a:r>
          </a:p>
          <a:p>
            <a:endParaRPr lang="en-US" sz="3600" b="1" dirty="0" smtClean="0"/>
          </a:p>
          <a:p>
            <a:pPr algn="r"/>
            <a:r>
              <a:rPr lang="en-US" sz="2000" b="1" dirty="0" smtClean="0"/>
              <a:t>(</a:t>
            </a:r>
            <a:r>
              <a:rPr lang="en-US" sz="2000" b="1" i="1" dirty="0" smtClean="0"/>
              <a:t>Leader: Creating Commissioned Community</a:t>
            </a:r>
            <a:r>
              <a:rPr lang="en-US" sz="2000" b="1" dirty="0" smtClean="0"/>
              <a:t>, </a:t>
            </a:r>
            <a:r>
              <a:rPr lang="en-US" sz="2000" b="1" dirty="0"/>
              <a:t>p. 23)</a:t>
            </a:r>
            <a:endParaRPr lang="en-US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1 LifeWay Desktop\Francis 17\Conference Plans\Leader BKG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Image result for for guests sign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743200" y="228600"/>
            <a:ext cx="3276600" cy="48542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 LifeWay Desktop\Francis 17\Conference Plans\Leader BKG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33600" y="533400"/>
            <a:ext cx="4670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LifeWay.com/</a:t>
            </a:r>
            <a:r>
              <a:rPr lang="en-US" sz="3200" b="1" dirty="0" err="1" smtClean="0">
                <a:solidFill>
                  <a:schemeClr val="bg1"/>
                </a:solidFill>
              </a:rPr>
              <a:t>DavidFrancis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109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DMCCRAR</dc:creator>
  <cp:lastModifiedBy>DMCCRAR</cp:lastModifiedBy>
  <cp:revision>8</cp:revision>
  <dcterms:created xsi:type="dcterms:W3CDTF">2016-10-26T17:46:32Z</dcterms:created>
  <dcterms:modified xsi:type="dcterms:W3CDTF">2016-10-27T12:10:31Z</dcterms:modified>
</cp:coreProperties>
</file>