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6" r:id="rId4"/>
    <p:sldId id="268" r:id="rId5"/>
    <p:sldId id="269" r:id="rId6"/>
    <p:sldId id="270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36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D623D-1DD6-4B65-BC00-8C4E44A1D3A8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31836-6EAC-450C-B304-7B32A1A7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836DE-69D3-493C-9F6C-87E8979E2BD6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50B42-97EF-4865-B7F9-A922D0F34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 LifeWay Desktop\Francis 17\Conference Plans\Leader BKG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E:\1 LifeWay Desktop\Francis 17\Conference Plans\Leader BKG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810000" y="2438400"/>
            <a:ext cx="467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Share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milemarkers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in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your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life that have shaped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you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into who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you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are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today.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4" name="Picture 4" descr="Image result for milemarke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1000" y="2362200"/>
            <a:ext cx="2381250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E:\1 LifeWay Desktop\Francis 17\Conference Plans\Leader BKG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5181600" y="1905000"/>
            <a:ext cx="45116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Arthur Flake</a:t>
            </a:r>
          </a:p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P.E. Burroughs</a:t>
            </a:r>
          </a:p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J.N. Barnett</a:t>
            </a:r>
          </a:p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A.V. </a:t>
            </a:r>
            <a:r>
              <a:rPr lang="en-US" sz="4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Wahsburn</a:t>
            </a:r>
            <a:endParaRPr lang="en-US" sz="4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John T. </a:t>
            </a:r>
            <a:r>
              <a:rPr lang="en-US" sz="4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Sisemore</a:t>
            </a:r>
            <a:endParaRPr lang="en-US" sz="4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Harry </a:t>
            </a:r>
            <a:r>
              <a:rPr lang="en-US" sz="4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Piland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34000"/>
            <a:ext cx="3733800" cy="1524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PAST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1 LifeWay Desktop\Francis 17\Conference Plans\Leader BKG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538662" y="1928267"/>
            <a:ext cx="41481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Are </a:t>
            </a:r>
            <a:r>
              <a:rPr lang="en-US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the Present </a:t>
            </a:r>
            <a:r>
              <a:rPr lang="en-US" sz="32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statements an accurate portrayal of </a:t>
            </a:r>
            <a:r>
              <a:rPr lang="en-US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our </a:t>
            </a:r>
            <a:r>
              <a:rPr lang="en-US" sz="32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Sunday School or Sunday School class? Give an example to support your response.</a:t>
            </a:r>
            <a:endParaRPr lang="en-US" sz="4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34000"/>
            <a:ext cx="3733800" cy="1524000"/>
          </a:xfrm>
          <a:prstGeom prst="rect">
            <a:avLst/>
          </a:prstGeom>
          <a:gradFill>
            <a:gsLst>
              <a:gs pos="0">
                <a:srgbClr val="4D3668"/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PAST</a:t>
            </a:r>
            <a:endParaRPr lang="en-US" sz="3600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810000"/>
            <a:ext cx="3733800" cy="1524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PRESENT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1 LifeWay Desktop\Francis 17\Conference Plans\Leader BKG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657600" y="1524000"/>
            <a:ext cx="5486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Review the </a:t>
            </a:r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material in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 </a:t>
            </a:r>
            <a:r>
              <a:rPr lang="en-US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Leader</a:t>
            </a:r>
            <a:r>
              <a:rPr lang="en-US" sz="3200" b="1" i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: Creating Commissioned Community </a:t>
            </a:r>
            <a:r>
              <a:rPr lang="en-US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 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for your </a:t>
            </a:r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assigned perspectives. P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ropose </a:t>
            </a:r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actions required for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your </a:t>
            </a:r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assigned perspective statement to become a reality or ramifications of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that </a:t>
            </a:r>
            <a:r>
              <a:rPr lang="en-US" sz="3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assigned statement. </a:t>
            </a:r>
            <a:endParaRPr lang="en-US" sz="4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334000"/>
            <a:ext cx="3733800" cy="1524000"/>
          </a:xfrm>
          <a:prstGeom prst="rect">
            <a:avLst/>
          </a:prstGeom>
          <a:gradFill>
            <a:gsLst>
              <a:gs pos="0">
                <a:srgbClr val="4D3668"/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PAST</a:t>
            </a:r>
            <a:endParaRPr lang="en-US" sz="3600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810000"/>
            <a:ext cx="3733800" cy="1524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PRESENT</a:t>
            </a:r>
            <a:endParaRPr lang="en-US" sz="3600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286000"/>
            <a:ext cx="3733800" cy="1524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FUTURE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E:\1 LifeWay Desktop\Francis 17\Conference Plans\Leader BKG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pic>
        <p:nvPicPr>
          <p:cNvPr id="6" name="Picture 5" descr="Image result for silhouette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-304800" y="0"/>
            <a:ext cx="9144000" cy="5143501"/>
          </a:xfrm>
          <a:prstGeom prst="rect">
            <a:avLst/>
          </a:prstGeom>
          <a:noFill/>
        </p:spPr>
      </p:pic>
      <p:pic>
        <p:nvPicPr>
          <p:cNvPr id="39941" name="Picture 5" descr="Image result for silhouett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28600" y="0"/>
            <a:ext cx="9144000" cy="51435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97302" y="4495800"/>
            <a:ext cx="3579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>
                    <a:lumMod val="95000"/>
                  </a:schemeClr>
                </a:solidFill>
              </a:rPr>
              <a:t>Who will be our “</a:t>
            </a:r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</a:rPr>
              <a:t>W</a:t>
            </a:r>
            <a:r>
              <a:rPr lang="en-US" sz="2400" b="1" i="1" dirty="0" smtClean="0">
                <a:solidFill>
                  <a:schemeClr val="bg1">
                    <a:lumMod val="95000"/>
                  </a:schemeClr>
                </a:solidFill>
              </a:rPr>
              <a:t>ayne”?</a:t>
            </a:r>
            <a:endParaRPr lang="en-US" sz="24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 LifeWay Desktop\Francis 17\Conference Plans\Leader BKG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33600" y="533400"/>
            <a:ext cx="4670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LifeWay.com/</a:t>
            </a:r>
            <a:r>
              <a:rPr lang="en-US" sz="3200" b="1" dirty="0" err="1" smtClean="0">
                <a:solidFill>
                  <a:schemeClr val="bg1"/>
                </a:solidFill>
              </a:rPr>
              <a:t>DavidFrancis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109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DMCCRAR</dc:creator>
  <cp:lastModifiedBy>DMCCRAR</cp:lastModifiedBy>
  <cp:revision>16</cp:revision>
  <dcterms:created xsi:type="dcterms:W3CDTF">2016-10-26T17:46:32Z</dcterms:created>
  <dcterms:modified xsi:type="dcterms:W3CDTF">2016-10-27T12:07:35Z</dcterms:modified>
</cp:coreProperties>
</file>