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51"/>
    <p:restoredTop sz="94647"/>
  </p:normalViewPr>
  <p:slideViewPr>
    <p:cSldViewPr snapToGrid="0" snapToObjects="1">
      <p:cViewPr varScale="1">
        <p:scale>
          <a:sx n="111" d="100"/>
          <a:sy n="111" d="100"/>
        </p:scale>
        <p:origin x="240" y="7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6E08B14-0E1F-124A-9EC1-11D9B9D5662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6D9DF12-2C2C-3648-AB47-F3D2761FAFD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B61F897-E997-C24B-871C-232AD92F5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7B5B08-91E7-714D-9D3D-F2317B803DC6}" type="datetimeFigureOut">
              <a:rPr lang="en-US" smtClean="0"/>
              <a:t>3/13/19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BD2F7F5-67CC-A046-97A3-27730C27ED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4BE4AEE-C342-9E41-8838-51AB8682F4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1E168F-A39E-6D4F-9019-27456C890B2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88480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ADDF404-E755-5A46-B7A2-929C8F022A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B5AE084-5769-C448-B602-62E6FAFF597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715EA33-84D2-774C-AED8-E2E5D09903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7B5B08-91E7-714D-9D3D-F2317B803DC6}" type="datetimeFigureOut">
              <a:rPr lang="en-US" smtClean="0"/>
              <a:t>3/13/19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8334CE4-FBF3-804A-970E-E0AA6BA3D7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602F18C-51C6-8F41-9A1D-D5219D0801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1E168F-A39E-6D4F-9019-27456C890B2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71924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CED3B34A-50E8-8741-A4AF-222D35D0A51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E008FD8-2B94-EF47-B91B-4B0337AF392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6E6C91E-C077-F248-8571-CFF51E3AB8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7B5B08-91E7-714D-9D3D-F2317B803DC6}" type="datetimeFigureOut">
              <a:rPr lang="en-US" smtClean="0"/>
              <a:t>3/13/19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339863B-9A81-534C-AA37-CFEB7EDDB8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C5ACFD9-60DB-7C4A-8052-244CA3F89A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1E168F-A39E-6D4F-9019-27456C890B2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1302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187D13-32B2-1A4D-B665-EC24BF30EA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912D2A9-A425-2441-B6C0-8819D1B23CA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9E74FD4-2423-1349-A285-67D48BB44B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7B5B08-91E7-714D-9D3D-F2317B803DC6}" type="datetimeFigureOut">
              <a:rPr lang="en-US" smtClean="0"/>
              <a:t>3/13/19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91F6EC4-1995-D34D-AFC5-40B9CC33F7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573F8B2-EADC-AB44-9E4B-D14E424946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1E168F-A39E-6D4F-9019-27456C890B2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50287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0B6AE8-2D0A-C348-B552-7CF14C14AE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9BFDBA8-0C46-3047-A974-06EA5BE2ED9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C984B23-6BB5-8540-9455-0CE7729E63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7B5B08-91E7-714D-9D3D-F2317B803DC6}" type="datetimeFigureOut">
              <a:rPr lang="en-US" smtClean="0"/>
              <a:t>3/13/19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662DE78-2A28-E14B-868B-E0842CA88B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FEE87B9-0D41-F74D-9126-21E5FADBCF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1E168F-A39E-6D4F-9019-27456C890B2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23415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1B4666-F271-D14A-A544-F66339AD7C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5E34813-1E70-AF41-A4B8-E3EB44E2EC7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2B0FEBB-DB14-4543-AF95-21555CC8BE5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E9764C8-A75E-8748-948A-7676BB5040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7B5B08-91E7-714D-9D3D-F2317B803DC6}" type="datetimeFigureOut">
              <a:rPr lang="en-US" smtClean="0"/>
              <a:t>3/13/19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70A7F04-77B4-FF4C-B400-190DBF694C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17A2527-0395-D742-8747-1E63087368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1E168F-A39E-6D4F-9019-27456C890B2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88409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E71DEA-3582-DB4C-B3A0-9C842A103F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00D8951-B580-864F-84DA-B2D9D4D4F68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B39FFA2-93F0-5044-BB9C-4E4E3B09AB2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612B26F-7E23-8342-8C1D-8BB43F1C689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3222ADF-149B-3147-B70B-DD7A881B80C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82B9D5F-F73D-3F41-85E8-F09B89BCF5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7B5B08-91E7-714D-9D3D-F2317B803DC6}" type="datetimeFigureOut">
              <a:rPr lang="en-US" smtClean="0"/>
              <a:t>3/13/19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9A64EFE-F1D3-F34F-964E-E7B2FD0433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84C1601-9419-EC45-B08D-854F7C6E99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1E168F-A39E-6D4F-9019-27456C890B2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95326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3AA45E-9A7E-004A-A6F5-A3103B9902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6D7D05F-8ACD-0740-B28A-9D9C12E5B2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7B5B08-91E7-714D-9D3D-F2317B803DC6}" type="datetimeFigureOut">
              <a:rPr lang="en-US" smtClean="0"/>
              <a:t>3/13/19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C487FB9-2BCF-FD4A-B27E-50687DAF1B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B37E83C-61E3-1943-9271-B704916E1E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1E168F-A39E-6D4F-9019-27456C890B2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73016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816A367-2F5B-0440-80D2-4BB83E1400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7B5B08-91E7-714D-9D3D-F2317B803DC6}" type="datetimeFigureOut">
              <a:rPr lang="en-US" smtClean="0"/>
              <a:t>3/13/19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4A92F18-118B-6945-864C-53C3C70A21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D11E354-D849-EB4D-A2CC-07BE8240DE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1E168F-A39E-6D4F-9019-27456C890B2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66469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091B9-C685-4E44-A0DD-3BBF069152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3CF7458-94DB-294C-8C0D-1EAB8C48E3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2BDFC32-549D-964B-921A-6C2F5B50F1B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17AB557-F9CE-5C47-B41F-4F974F5628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7B5B08-91E7-714D-9D3D-F2317B803DC6}" type="datetimeFigureOut">
              <a:rPr lang="en-US" smtClean="0"/>
              <a:t>3/13/19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E3CCCFC-1894-E648-AB5F-41C375EE4A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A6749EE-E532-B244-B228-4AA53C5DAC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1E168F-A39E-6D4F-9019-27456C890B2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53110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2B9A1C-7DA6-B24B-A0C0-A4E4E4CD44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FAD56AA-B369-574E-A90A-43DC479B4B4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613F3A7-2975-0B4D-97F8-9A217A7A063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B3D954D-A4E5-5549-B7F7-FC97C1CB4B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7B5B08-91E7-714D-9D3D-F2317B803DC6}" type="datetimeFigureOut">
              <a:rPr lang="en-US" smtClean="0"/>
              <a:t>3/13/19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C29CF05-5CD5-9E4A-BB98-A4F136FCB2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0804F9F-EF12-664C-95B0-875B053602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1E168F-A39E-6D4F-9019-27456C890B2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75791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13F7296-3CF0-BA4D-A537-65FA382AA6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421CA60-A7BA-7349-B7E3-3E485B973F0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6EF4C5C-8C9C-2345-8DAB-BF1D44439AE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7B5B08-91E7-714D-9D3D-F2317B803DC6}" type="datetimeFigureOut">
              <a:rPr lang="en-US" smtClean="0"/>
              <a:t>3/13/19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73620CE-BEB3-734F-8C6A-CE95BD4B6A0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79139EA-29D4-CC4C-BCA6-ED8CCDA615F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1E168F-A39E-6D4F-9019-27456C890B2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46478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8170656-0D17-4346-9BFD-742F529198F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981051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619F1FB8-3931-FF46-8EC3-EDA9140F02A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081733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740DA565-976A-874D-8B98-2788EEE463D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693363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493085A-C4BE-8540-BBEC-06519BF866D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558440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B609198B-1FEC-C04D-84CA-43205204E7A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303573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C7D27F9-9547-8D4A-B640-23A9105E831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844913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78ACEA53-6664-4F40-AE1D-E7E44260F3F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846685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EC10C7D-D1BE-3B40-BFF3-A979CB7D026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247571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BD59EB97-106D-DF49-A08C-2124D134CB0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307679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E7CA0E28-8884-4D49-82FD-97BE48A8CF2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206262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53D61709-BB8F-D841-AF1C-3F8D3FCC6D6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089472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B4DCC7A-9AEB-0A4C-A5A8-BEDB9644238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036581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488C3991-8585-784B-AD6A-78AB61B62DB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1158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65160B9-7788-DE4E-879D-ACA2AB4BC70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870731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A351F11B-6231-634E-BF6B-DC3346AACD7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535221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E5C21706-86A9-AD46-8F1F-02B3DF49E95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767604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65B0FBEE-C3C3-154B-B231-AAC89000CF8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628343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02DBEBD-8C6D-AE4A-8ED2-633221E9AC8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512040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5532E1C1-054B-C643-8D31-F80367276B8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503620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897B476-ABB5-174C-81FA-81EB482CB81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634631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Macintosh PowerPoint</Application>
  <PresentationFormat>Widescreen</PresentationFormat>
  <Paragraphs>0</Paragraphs>
  <Slides>20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4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Sarah Tidwell</dc:creator>
  <cp:lastModifiedBy>Sarah Tidwell</cp:lastModifiedBy>
  <cp:revision>3</cp:revision>
  <dcterms:created xsi:type="dcterms:W3CDTF">2019-03-11T16:01:40Z</dcterms:created>
  <dcterms:modified xsi:type="dcterms:W3CDTF">2019-03-13T14:19:59Z</dcterms:modified>
</cp:coreProperties>
</file>