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7" r:id="rId3"/>
    <p:sldId id="258" r:id="rId4"/>
    <p:sldId id="273" r:id="rId5"/>
    <p:sldId id="259" r:id="rId6"/>
    <p:sldId id="260" r:id="rId7"/>
    <p:sldId id="261" r:id="rId8"/>
    <p:sldId id="274" r:id="rId9"/>
    <p:sldId id="262" r:id="rId10"/>
    <p:sldId id="263" r:id="rId11"/>
    <p:sldId id="264" r:id="rId12"/>
    <p:sldId id="265" r:id="rId13"/>
    <p:sldId id="27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4ECF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61742-0F07-4DAA-A4C8-366E816FA3EE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075CB-1136-43D9-937F-502348A90D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Welcome!</a:t>
            </a:r>
            <a:endParaRPr lang="en-US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Please write your first name only on the name tag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143000"/>
            <a:ext cx="5791200" cy="1173162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Requirements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837"/>
            <a:ext cx="8229600" cy="3992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Love</a:t>
            </a:r>
          </a:p>
          <a:p>
            <a:pPr algn="ctr"/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Vigilance</a:t>
            </a:r>
          </a:p>
          <a:p>
            <a:pPr algn="ctr"/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Stewardship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0"/>
            <a:ext cx="57150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SHEPHERD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Relating to the Sheep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4437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Recruiting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Relationships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Routines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Ruts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0"/>
            <a:ext cx="57150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SHEPHERD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3800" b="1" dirty="0" smtClean="0">
                <a:solidFill>
                  <a:schemeClr val="bg1"/>
                </a:solidFill>
              </a:rPr>
              <a:t>Rewards?</a:t>
            </a:r>
            <a:endParaRPr lang="en-US" sz="13800" b="1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0"/>
            <a:ext cx="57150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SHEPHERD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of these roles is “you”?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</a:t>
            </a:r>
          </a:p>
          <a:p>
            <a:pPr algn="ctr"/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Shepherd</a:t>
            </a:r>
          </a:p>
          <a:p>
            <a:pPr algn="ctr"/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Leader</a:t>
            </a:r>
            <a:endParaRPr 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3810000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6000" b="1" dirty="0" smtClean="0">
                <a:solidFill>
                  <a:schemeClr val="bg1"/>
                </a:solidFill>
              </a:rPr>
              <a:t>Guiding the Group’s Mission</a:t>
            </a:r>
            <a:endParaRPr lang="en-US" sz="6000" b="1" dirty="0">
              <a:solidFill>
                <a:schemeClr val="bg1"/>
              </a:solidFill>
            </a:endParaRPr>
          </a:p>
        </p:txBody>
      </p:sp>
      <p:pic>
        <p:nvPicPr>
          <p:cNvPr id="21507" name="Picture 3" descr="http://www.myinternalgps.com/wp-content/uploads/2009/10/leader-sept-post-credit-pedrosimoes7.jpg"/>
          <p:cNvPicPr>
            <a:picLocks noChangeAspect="1" noChangeArrowheads="1"/>
          </p:cNvPicPr>
          <p:nvPr/>
        </p:nvPicPr>
        <p:blipFill>
          <a:blip r:embed="rId3" cstate="print"/>
          <a:srcRect l="8922" r="31200"/>
          <a:stretch>
            <a:fillRect/>
          </a:stretch>
        </p:blipFill>
        <p:spPr bwMode="auto">
          <a:xfrm>
            <a:off x="4419600" y="1371600"/>
            <a:ext cx="3579993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57150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LEADER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Accepting the leadership role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Knowing the mission of the group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Serving others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Demonstrating a godly       character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0"/>
            <a:ext cx="57150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LEADER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Responsibilities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4114800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does your church expect groups to accomplish?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 descr="http://cdn.smartpassiveincome.com/wp-content/uploads/2010/06/blog-post-checkli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905000"/>
            <a:ext cx="3810000" cy="36576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57150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LEADER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Recruiting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3037"/>
            <a:ext cx="8229600" cy="43735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Teamwork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divides the load and multiplies the success</a:t>
            </a:r>
          </a:p>
          <a:p>
            <a:pPr algn="ctr">
              <a:buNone/>
            </a:pP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Exodus 18:17-23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Acts 6:1-6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0"/>
            <a:ext cx="57150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LEADER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Closed groups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Bigger groups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members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0"/>
            <a:ext cx="57150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LEADER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62600" cy="1249362"/>
          </a:xfrm>
        </p:spPr>
        <p:txBody>
          <a:bodyPr/>
          <a:lstStyle/>
          <a:p>
            <a:r>
              <a:rPr lang="en-US" b="1" dirty="0" smtClean="0"/>
              <a:t>3 More “Rs”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Reach</a:t>
            </a:r>
          </a:p>
          <a:p>
            <a:pPr algn="ctr"/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</a:t>
            </a:r>
          </a:p>
          <a:p>
            <a:pPr algn="ctr"/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Reproduce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2895600"/>
            <a:ext cx="6019800" cy="3200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Name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How long have you been a student Bible study leader?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What do you like most about your role?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36907">
            <a:off x="635225" y="679834"/>
            <a:ext cx="3306081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JOHN\Leadership_Adult\Pages\Undated\3Roles_Francis_14\Logo\TeacherShepherdLeaderLogoInver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1371600"/>
            <a:ext cx="2743202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of these roles is “you”?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</a:t>
            </a:r>
          </a:p>
          <a:p>
            <a:pPr algn="ctr"/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Shepherd</a:t>
            </a:r>
          </a:p>
          <a:p>
            <a:pPr algn="ctr"/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Leader</a:t>
            </a:r>
            <a:endParaRPr 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of these roles is “you”?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</a:t>
            </a:r>
          </a:p>
          <a:p>
            <a:pPr algn="ctr"/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Shepherd</a:t>
            </a:r>
          </a:p>
          <a:p>
            <a:pPr algn="ctr"/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Leader</a:t>
            </a:r>
            <a:endParaRPr lang="en-US" sz="66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“Talking does not equal teaching any more than listening equals learning.”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5410200" cy="1020762"/>
          </a:xfrm>
        </p:spPr>
        <p:txBody>
          <a:bodyPr/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Important Relationships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 relationship with God</a:t>
            </a: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 relationship with </a:t>
            </a: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0"/>
            <a:ext cx="54102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TEACHER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data:image/jpeg;base64,/9j/4AAQSkZJRgABAQAAAQABAAD/2wCEAAkGBhISERUUEhIWFRUWGBwYFxcYGBgcHBwWHRgWGBgXGRkcHCYfGholGRwYHy8gJCcrLC8sHh4xNTAqNSYrLCkBCQoKBQUFDQUFDSkYEhgpKSkpKSkpKSkpKSkpKSkpKSkpKSkpKSkpKSkpKSkpKSkpKSkpKSkpKSkpKSkpKSkpKf/AABEIAOEA4QMBIgACEQEDEQH/xAAcAAABBAMBAAAAAAAAAAAAAAAFAgMEBgABBwj/xABPEAACAgAEBAMEBQcHBwwDAAABAgMRAAQSIQUiMUEGE1EyYXGBBxQjkaEVM0JSscHRFlNyc7Lh8DRUkpOis9IXJDVDYnSClMLT4vG0w+P/xAAUAQEAAAAAAAAAAAAAAAAAAAAA/8QAFBEBAAAAAAAAAAAAAAAAAAAAAP/aAAwDAQACEQMRAD8A68TjV4QTjWrAKvGgcaJwk4CQDjWGlOFE4BWFDDerG9WAWMODDBbC1fAPqMOKMMq2HQ2AWDjWvCScI1YB7GWMNhsbOAWcJrGrxotgF7Y1hIfGi2AWWxrbCNWMvAODGwcNasYHwD1Yy8NasKBwCrxmvCcZgFa8bwi8bwAy8ZeFY3WAQThLHDunCKwG1OFEY2FxsDAaUYwrhWnCqwDWHExlYcRcBtRhwDCKw3PPpGAckkAFk4htxNN97r9uIWazpYV2/H5j0xXs+xDHSdibwFu/Kgv3Vfywl+NIK364qUOYOob2O4+W2/xwl3BsXVWd/jgLmnEATQ+f78SBKKxTshnwpF77YOw5kmtjv17bfwwBW8bJxGilu/QbfPDwwCgcZeEM9YhcTmYKCpoeuAIasbBwDTPNQF7n/F43HxU3XboMAcDYUDgaOIKp03uMTw22+AcvGasRJs1R239fdhqbiyrV9zXwwBC/fjMQvykvv+7G8AkYysaJxsHAKAwkrhWNHAKAxusYoxvAaOMwrG8AmsLXCe+FgYBQxF4go0GzW3pf4YkjEPiMYZSLrAVzN5vQnUn0P/32xAh4grcsnbof2fHEriMexFXe69bJHwPfAH6qTek7Df5fD92AICVQ9ECjf3/HEiMFZGKgEhb33A26/ccAo42PqfaPQ9hY7d+n3YnyTeU1GzYG5B6FVG/44CXZsGqveiO/7sF8jmWalN36/wCOm2BmUIduYkEAVXr2+7BjL5cDrIN/eNwBv8r+/AFIdIPUff8Auw7JOFBJwKnzscaHQRqHS+5wHk40WjYsd+x6d/2YA3JxQNdDet/cDYwvLZkMh36bb/dihx8XbWx2u/w9MWPg3Ew+zHTdVXW6/uwDuZ9nYU63fw2o/Ct8R1htt2BsX0PxrBPOsPMXvrGwA61di/uxBoRzc9kDYd+/YfhgFh1D0epN9zfy7Dp+GCJ4qoNMwHuxX8xKLLn2Wtgu4On5fLGCEyjoSKI73uR1J3PQ4ApNxlQ3MNm6AWdhW/44gSZpS6myB3vucDFnfWYwT0P4jsfl3wyc0N7AO3XuDtv+GAs/5WT0/H+/GsU/8on3YzAdPZMbRcL04UFwCCMJAw4RjenAYgwqsYBhWnAJ042BjKxsLgEYWMZWF1gEHELOAGvj6bfPE9sRsymxwFe4nlEA5jZ3r9u2K5IRvsboj5/o/jWLbmFsaT336bj4fLFblyDkuAr9tJr/ABeAizONY0cgI9+4AHT78ZxTOlJtAbbStgE9SLs7+/EqTg0j6SUO3w6VR74d4rwB5J9YS1oDtewX3+4j7sAzw7fcjpv/ABxmcjrRoPVRV33/AGYIZLhTIFuM3VHcdT7r23/ZhvO8OkoHyiaA7WdvWvfgAGZlZmPev8fPDVneyO+3ys4RxDPOtqVIYG+4Pwoj192HeAZK5KlVTrFcxNKeorfrgBj5gRn2evf49q7d8O5HjGqZV11VfLcYG+J3McpXlUdmFkGhR39bFfHA3JWzgjbcAMbAva+vpW5wHXmzYWSAVftV0rUVofAHtWHs1lwzkLpYiMWL/SLN+BI/A+uKll4ZAplLBzDo5Ua99YJs7jZep6Cx06YMDPkZkKzUxCsSOjV5o7drIFn0wD/FYNAbbehuW9Pd7hgfwni51FX6Hox6D3e8e/4Ye8TZ9IyyXuQAR1I95O3qB8tsVjKzidQGJUKDZBugDQ/C8Adz3lGetRs3ZXpXYgjp6YF5vNoo9eoG/Tduv7MBJ8+dbDVfUe712+X78Mtmt/cR1/CxgCv18eo/DGYHfWV/wf8A44zAdv8AK/7L/wCl/wDLGyzWo33u9h6X2OGctxMMaPWrw0/FeYUu1n9hwBIDClGBsnFWB2UFcEYZAQCOhwDlYysLAxhGAbrG8M53NiNdR/8AvAaXjpYEAVfSsAfwjM5hY0LNdAXsCT8AB1OK3DxeQDc2MKzvGm8pgRZKEjf3fDASszx0KpaULGvbUwuve3sg+4ffgNxv6Q8jlaEk1sVDBVBYlT0OwrHPuN8Vm8vz4sqzREx1LM9uxZgF5WJYKeljbcn4UDxYJ3mEstgToJoxqDfZPZXoaB2NjbfsMB0/O/TjDdRQH+lIwX8F1HAjN/TI56Oo/oRMfxZh+zFe4d9F080UcomiVZFVhZckBhe4CdfnhvNfRzKkvlmRT0OoBqokD9pwBCf6Wpz0eb5eUv7icQp/pOzDd5f9aB+xMS8t9FmttP1gDn0A+WSLsf8Aa9LwI4jwLLZTONBM7SKpW2RQOt3e5IoaTteAbn8f5sjllkX3+aT+7CYfpG4ins5qT56T+1cdA/5O8sFfTFrP1d36k0+m1I7bdcVDxfwWKOCB4owurLROxF7uWpmPx1DAWHwb4gz+dDSzZlWSI0yaE8zccrAhRS2a64szu0afaIxWwSx7b0RXXbVVYrn0PToMvOCosTwmyBfUaFuumoXXxx0rxBBHVuORjvfQEJJzH3V3PcDAcv8AEOcLLJpI0py9e5sih1Isda7jE3wr4XlmjWQoHjVlYWxBIYrqIFez1BON/kvzmeXSYwsmpeVa0kKAShqidQoHfc9KN2uDiKLwgNF5nLCgEi2FV9KgVZF02x03WAmfVNEM7LGV80SKFvso0hrHbWGbb1GGIJFmzDSojBfJi0kDpq1u3XptdYuXBuHUil9+UBVI9lR0HqT3JPfALwZEdExK2mtYgNvZRdNn53sOxGAGcf8ADqSFTzAkAg9mIHYV6dvwxSs1n/qxZCvZwCOgKyaSens36/PHUuKzgmQNskSKWZhtzatgbsEKu/xHrjlkvh8gS+dq8uM6iUFhHk0SAEnduXUtetdS14ADnGZWDEMQQOatiSCTv95+R2wy2ZKgADUT0FX1PpifmMtNqnZTSAUE3oMUtk0784UetDue2C3hbw2SYJgBK5V5GTUCKVig7dN7BPcHAVfRL+q/3Y3jsXlr/mw/1f8AfjMAXihAUGqIHv33rCvJBrSOt3v6A4kQZiIFrcADp16EnGIYiV5htqv7tv24CHLYO3v/AGjBThMrHr0O9H92IPlLakkVuGH37/49cTYOIxIos/43/uwBhRjdYiQ8QTpdfEj7sPmdf1h94wEXjBTyjrG3b44pjWDy7g2d/QX0+7Fu4lm02UuAT2oH54rmbgQK5WTcXpFHcFtzfzwA2WUgKb7n7rG/4YczMm+/6qj71GI0kVhQWrY9j3Z/u6DGZxCXAXc0Nvgq3gKiZgeCRm/YEf8AsZgC/uGKT4oNxZE+mXMf+hNKuLY2WJ4TmYlB+zacfAJMX39Nh+zFN40Q2SyTX0OYQj0qUMP7WA6l4GdmyOXIF1GB8lLLV4TxQDzHNEGlBBI23VtvXocK+jTNRjhsQZwN3AsH9dsP8Yy4eW1NhtI1dOx6/dgHeDxO4qNijMzNr0g6AQQH32Iu+vpjj+e4XI2ZcCQT87faX7VE2133Avrg/wCNvFb2MvBITGECuVNamBJKmgCQCTsTRxX+EcREW7BQdyt77lGAsDf2qP34Drf0eJUc0RzccrhK0g2yrpOpBZtgNvhXvxU/FIRuHxBe2SB950zxg/D2Tis5PNTRyCSJlYruGjIJvfqDzXV3YwZ4rxhTkEVQySoJA9qN12Zd6G17V7rwBb6C4mkaeMNQDxSsK20p5hG/QEvoHw1emLp4oUZtnyurSyo0hFnmYA+VHdVRYFiO4Arqcc0+ibxH9XnmjOtvOUUIxqLOpJVa99nfYDvtjpmS4OwDyOAJJG1uAbA6BUvvpUDf1s+mA3wLRPkZ2RKGZkmYA3eo3oF1vRAHXEbhQY8FgNkgrAKIoA+bGpG+5uvhhrwxxBosnnkF1F5+gj9Fgtir6b77d7OD3BcoDwfJJYNvCpPY1OCfj0wF5jNdf8b4A+EchohkB3/5xNXuUSFVH3DFhGA3hcXlulXJMdvfNJ+7AA+JEvm3VW0ogSaUkAqQurQhHvZS59y+/ALi/HIvq2d30q7UaFkAZeMyEg9x7IBA5mUYM8CyokzOaUtqc5pmmHZYotKwRn3tQb4asDeM8F87M50JoqV1jawbqKGJzuOmqV0Bvqa+YVvw/wCGx9QzLzOCyLKWvp54VtRu7J0qpvpbt8rp4A4QqQJtzCCIN/ScGZhfrzr+GAnF4HbgMksbG5CZWBFHRJLzDtuVI7V1xc/B0erLCTR5etiwXuFGmNR6DlQbYCf+T/fjeJnl4zActXiLlNje5N7bjf8AecOv4lCdbN17Iuj3vp3xEn4SFGpWA36k7AdL92A8siL1YyEdAuw9b+H34Cxw+JgSFZgSd9lPT7+uJP5XjJA1mz0AUE/4+OKVqZmIQVXcb6feW3s9MEcrI6VoYn/tAjp8trwHQIoWA7H3kd8Rs1ygnY998VOPPSM4VXZqB1AMbuwoBI6dzXoMTs1KSu71tRJqwO5374CXBxRWah1H316/DEp+IbEVVj0J2u/XFR4il7jkKFW6iyuzMK6ewGFfDEmLiMUqq6s2lujGyQfTYbbXv0wB+TPpQFDYVtR73iFxLOIZBJYUC7FWem3QdjgPJl5RqpiVNFeoK+oP6w6H1+OG8tMDZimOxprU0K95712I74CBnOJvJxKaHzNcMuWkIAawD5DMG299jf8AWxzCTiTNAkRrSjMw9bcLe/yGOicPVlnzY0hiWDGhQIeMGttwfgPvxzqfJlLBI2CnYgjmWwb+HXAG+CeKp4YRGjkKGOwRT1NncqfuwqXxVmWbeaQfMD1roBvvgBFnCoqgd77/ALjjX1ok9B92Akyz9QOh6/L3+uG4IQz6STvYHQb71+NYaOYf1/Afwxr6w92GI94Nb/LATMkjhhpamJoUDt8TW2CecWSm1IVGiRbJ7jl7+/FdeVj1Zj8zhB2wFu+jXPpDnDI6s1Rtp0jfUSov7rHzx04+No+rRyANt7N9Ou3zxyb6P5gM4AT7SMB8aDV+GOnSZegNvU/I/wB2AhZTxCgTOKRJ9uzsnIdgylaPYHvh7J+LzDlYIVZj5cyuCUoUp1EdTfXp8MKkivrX3VjeYj+yj/8AH+1f4YCy5f6Uoia8w+vMte+r6fLA3w99I4ghKSMLDu3QEUzFut+pOK/9TPYfh/diPJlT6L86/hgLV4W+kYGXMkRO3mymQMsUhGnQiCyL/VwiXxMyNxKUqitOAIzzauWEJfLbJTb7gG98VnjOWXznHlqQKFV6Ko2+68DGyQr8yB8OuAuGb8UeZwpIKSRhFGCYzzCiurlq1rrutV6YP8D8beXlYVVUpUQVZJ3rckd9zfzxy869tn29Hf8AjhEkzyOgYX0Xv3IG9dTv1O+A7P8Ay1b9VPx/jjMAf5H5D+a/23/jjWAqb5ybMgKzkJeyqCBfa+57Ycj4ciNpWms6T7XsVvR7EEH/ABWEPO2pOcqG6qoG6nfWbXlr3nf0G2NGKl1JtdjYWTR2IG4Pc9dvU4CdHw4pvGDVFgt2d63qwet3fpeGfMtAgIDt060aI2PzNb74TkQuhyOdhrpz7NEsVUcpOqrH37b4aA8u1ZCWaq5T0PQ1dkr7x6bC8ASy0B1Bu/QghgAV7Xttudx64S+dLihtQbpvbUSw3vSOm5/DE2LjKnRS6yRpsdDQuzQFUL2rt6Yb5ZZFaJiy3udew7g0Bv1FA9DgEZXKuBT85AAsCgxO12W6Ch8aw3wjKGHMyRBbjcCWP9QDUQ8YJ2Js3Q9SO2J31QyKjJrkXowv01KQCR0BrrvseuGuL+FNcLBJG80ASRHc1Ip5BV0OXlJ9/uwEmTium1ki1iypamUXttTdR6EH19MKfLwyqzRhlbSLYKCT3XUBervXfA/wpxn66rRZiOnjNSBidmDEaaBu+m9Ua9etgy3B8umaHmAOHBZAGcBWTy9rDDVatdH0wFU4rxzLZYl0yDzPy+e5LaQVFKDqBOquwAxy3jICMyvD5ZZFZASeUB26AbEadvlY64u30g8Tky2azMQK+WWVlAVRs6hlJIG5FSLZ/WxTPF05cwMTdRaB8Fd6H3HABLwS4Bw5ZpQHJC+7qf4YGstdcE+B5R2tkNFTeA67wXwBkggYxKw9ZN9/mawSOSyETLohjNGjpiiI+FuNIP8Aisc//lVM8aqt2oA2BOx1XtvvsL91e+xedmmY6iA4rq7NS/0VsUfgMB07O8M4ZmNSyZUITfMixkj3gxEsD8BWON+KfDxykzIGEkZ3jkH6S9rH6LgVamvurE6WbQaurHUAV+N98NZ+VnhYs+obED3hlHptsT9/vwD30dZcNmixF6I2YD1a1UdfcSfljpyZhfYIo9msdeunr6HFE8CcKmhnV3TSG5aJTVuCPY1ar91Xi8nLLuXCFboWrK17D2WF3uDW/wA+uAbjzSEkq6sB169vQXvhMmdWlWiavopPU2AK+GC+S8EmYeZEALFczD5+8H44gcc8N5nLhSTseUEb+u1gjt64CMGU/q37z/HCny4OwQe/+/0wEkyUyHrqPbVVfHEKDMZgFg3KD3AJHXbbAWXiSXIx0/pH9vXftiGyrvqQ/wCz/HAmfi4sXq26g7ntvXbbCofECc2oGx0JNUCdtu/bAF4kRei/x39d8PZLLo00Y39tf7QxEXMj9Ybi7JA3Pau3xw5JnpI5FfQrdGAUjcevXAHvysPX8MbxU/yof5s/6J/jjMBkuZV2oKbZwAqbjUx+BB6b77/LG/rSCRoxyuyMisAKF2xGoCrG9nbp1HTELIZ86Ki9tVuyhtWZiRdncbk6gNr7Y3GXEhMjsxblVdTHWBQJC9Eoj3/LAWPJzh20gkWthqtSAKKhv1hXUg7HtWI2czKhAeRmHq3K1k2dRs/LcVXW8L4fm9KaWgAIoK1GypAIOndixu70mqO+14H8RZCQWUAsBo1GTYWXIoL2FnckbgfADPDuMotOWNVqOxHLpIBojVuVq66UR1wy3GYlK6jGiE60XQVB2vWSCxBGrqaJ9LGK4kyyFW1rospTFV1ahIdupIF3vsOX1GC/BpsuHcSZgqCQLYqw0jdiwU7C/iBW9bYA1w6dLNBE0kMK000hBKqvMuoBCjar3vqCaLuceLVHGGB02AVjJ0M3QKxBX3mzt773hSwCNknWPzUS/N8q1Z6VWs0fLZFpRpB7nYg7OZHgeYZhNll8sMv/AFkSusVe3YWmY3qIqxzHbbAVLxFmjlc4JEtV1BSxHt2SSze8dB7gMHxxBRNk502V5DHZbciWKRVtdIoXpo+7peK14h4gsyvE8wZw9uSpVRd/mx1U3uFq6sEntDyubZYGhmcgxtHPEwOoHQQuyizd3tYq+mAt/jPgi5zieXUsqDNQoOYmi0cmqhQO5S1HvIGJnif6G45GiInMYNjlj1DW1GhbgqNthvineLPG0rJkR9XWKSHROHU+0egFVy7rvv1x0ab6YeHhAX8xWqzEY21A9a3obet4Djvi/wAG5nJODMupWG0iA6L3GiyNmAHT9uLP9FPhT6wskn6IIB2uu4FbWxon0AHQ3sK8V/SjmMxmWaFmjg0hBC2l0ZR1MiEFWJP3bYnfR19Ji5B5AYD5UpBZEPsuLAZAxsCjRUk9qI6YC4eJPB8eWCzKTpk+zrSAQ+7KCq7EGm3rau92OfcTzSM5DMeXYKKr8P4YsXj76RG4hGFgjdIkYMWNamb2RWm1AAY7XfrXeiKkjfrG/Vv3YCWMlrO10eqqLPzsfjWJnCcsY54TMCsZdVOojZdS0b92x+WB+XsWCFYn1ckj7jhWX4OXkq9tLEmiaAF7jbuKwHpFOERLGUpfLIopXLprpWKFN454fkl1M5lnIIpLeQLZ0rqJqNdNbX3Jo45jxjxpmgpy6ZiURLyaC5s1sbN7A/qg1sOuKqxwHbOAfTdljMRNC8KN+kG179iwCgj5X+GLfxDxvwvMwsjZmORWHQBuo5huQNJ2vcjHnvg3DleORzv+gLHQmirKfXYj5r64t30ctGjSkudANnoLCGwxBDA7b1WAOcQjiETurzhVf2XjD6tTbBG1DUCxHXsO14TlcpK4DIqUw2VgYzzA2VB3cURvWxIq8WGLhMEmv6vLpZueyhkAIvvemgBVDpttvgDnOE54ryx+dt+cLAw0KZTQI0kCt3HyvfACxlmDEurFQCAI1LC+l6h1H4nfEWXhgZWOvYVzqOo7XY292/wwaGYzwBMg85gLAWyqyHUApoEUFs2bJoX64hcbnmfRHLDuykuyctC60gErW21kbgD44AdPwgEI2qwOpdW6e+u+NcUSQUyggUACLqh8BsMSstGkYHmERhTZ8tnWRdiAygtoezd3sCa9+JcUzoDRMiAdSpYgE2AQG5druzWx+GAAfluf9df9rGsGfqOb/wAz/wBlf/cxrAQZMxJG0iOz2/MCStnqSoF0D7h3+/BiWJkCnztKsEZR5loG2amDUQKCgVe97dbrkEcsi6mVSp35f0VWtROm6VQOnc+mJmc4zKQVtyrDmSvZv2HFjlAJFAjf13wEx+KyqrDUuuRWH/VggE1z2bI5ibomsRBw+aLVLII6F8i0qdD0BWidgNNXuPXBc8NKa+TzJNN0C5JfSoI2Jr4kj0AJNYK5KCF4POHmpMA1QgKWi5iC7BQebrVi+bqDgKjkuD+YF1hNAVTpbk0DoSxIvcgD53vg5l/DbwRyCHm8yM6JCE0lLJftdUTRN3psCsNZjhamd8uERVUjrIzkKUBACNqKhieu2wJ9MNR5l0ShqUsSgEbApseZrU6i3MSC6sLAwFsyOVy8UaJNWt1Xy9EUkg1hZVYABuUaGsqRRFtQ7WrK50wrLIml2CUqeaosDZVpbF6rAodaBO+OW8O4pBHmfq8haWRl8tWRAdK+0FKaTrfUN2A7CjQrF8gsqkkkSgEU6EEkIAAIyFUBKNmjf47BzPOcMWJdc8MZaTnTTyiM/nLlkss12Fqt6IwG4vkvMjSaFVCsbIRWGkg1se+w6igN+nfpHiHw1LAryNJzSgut2KWlBDAggbA7adhXfAI8FKmJIFilkcU2lXPlqg1Mp17JZK2Qd6uhYGApfF+LJLEhLsZopCgGxBi5nRw3XUG2PyPfDwibPICTcqrpJ7mvZv39sS/Fvg0osmYhoopUyIAeTXYBBNBhqVhQFj8cN8DkWOPLyg6bLRyX63rQj1BF/MEYCnkYXHKQQRsR0wQ8R5XRmHqqY6hXTff9+G8jwoyLqLKg3ote4UW1UNyLG3U3t0wBfwvxuFbSdVOo+06krRrZwtMKIBDA7YOZudo2+yhyBQ9GVJJCbNCgzG+vwxXskREPscq0jV+clWwD2ZErStepJPww3Lks7MTI5O25awAK3vk6YC5tmZ1jT7dIXbUCscUChSKKMTpBArtfzxEz+e+y0LnBPKSBbyqI1PqEFgkfh69sVL8mgCMtMFDBhqF0eYg7mu1X8R64RLDlk2DGU+6wP7A/A4B2bhp16tSMzE7LIrH3XzWfxPXbDj8iyRgIwaOyVUHcEAFCyalJIFgV0xHbLsQdEBq+v7BZs/ccSMtwTMN7MfvPX53ZHT16YCNBn2SMQljpD69uoagCB23pT/4Rg9ks80OaGpAilY6WwwaMIqg2NmtRuR3vAZ+AShqIFg2wsXV7/dv6Ym8dlDNBoVgyppcEVz6jRVO1rRNdTZ7nAX3KxTRzsqy+YCnRQF0ht7UbdFCivccL4Xn5YWbLmZoQI9SyNb1pVgoW2Glj79+lb7isp4haMIM5Gystm1aiVoafZHKarrd7X1wQyHHcu4SpGEh9o6R5hobgsb1qelH0vrgLTwXh+aaCbU6zyPbKXUgc1GiDzDre1AUNvQBxCABvtJPIBQEeYkiqzbhijuzetENVBhv3xN4ZnD7bpG4X7JSmoXRtgRuF5Rte43+GIxzOXM2z5hWDEjzGFO1agFkZmQrsOlN8cAjP+DmMbSyRoyrRXygNQSjchUC2B2NLv+wDMlHljIFDIqctVYlB6iQ8vMb6EsfgL3tfD+KyoQz5VEUOSx8zVTFdOpKJASuu4rmJ67sZziMSkN9nDbELIyEM1K11VFxd7Btx0HQ4Ab/Jpf5zN/8Alj/xYzBL8tv/AJ/lP9DMfxxrABcxxSN4BHGoEnsS8ttqUamChBpo0ecbiiK64azaiQRNFG7NzH2mC/onUh0UAtVXXex7tQ5nzIihfUNiwjYtROndXbSFbUVBI6dOYnBLgfBIZWdxJMvkrTOnRWBFa3LqA22+5HN6i8BZfC/h94neV42ELKxYlyXBVd2UAAc1jYWeUkXYAHZ3ibsGZUl8uWtMyUSi7CzqU0A2o0evzAxEzPDM1pcRJO8ex0AhA8dfob0ZOYG6JNdBtaOD8RzKBPLhKxEabmbWq2TdlWDFtex7EGtqOAHcN4ZKmcaNtX2ZLahGuuUltpHYWUBFbHsV9bwnNwrJmZ5RKY1g0qBrManWu7tRvcEAv02HXrixQQZh0RpJolOlmjkiUgkX2bow5iN/33iEvAokldzqZiE16AGUaUsFUDAjVuLJ69PeAjKTI3EuUopaJhHNrYmtJXkUdWa9qrYmji/5DKSFEKTM5J5mGssFXqoVwdDNVWdjR6b45P4nz6meDRE7BVZQJm1He1oMhAKKQdNH161jqXAMqHj0zaUgaMalDsNIBJp5QdRWyN9RvewMA9x+CSaTUKZ1pAh1Pu24ZQATv3AGxo2QKA/ibvlRD2RyA+sVp22BWyN9VG7oAk2MGeI8JiRAAKjDqyyWxdQbrQ3UU29LW3W9WIgyUojl+slGZGZxMwZkMWqyRuNLBa6bb1XXAVioB50jZhMxqDAwk6VCalBiQHYsDtQ/8J3vFf4n4b+sRh8hHIoPMYSVuySVYAdOgFAUdul4u8eQkknlopNHo1DSW2Rm1IurQP1a9o8oAqyMCop2jmMOWijeIkr5cjBAzMF1nW0d3Z2Ao+z6UQ5hm+J6gC41bVuAdx8en44eyWdLELFApYnbUS3ShsF0+uLp4p+jVQv1iAljtJNAb5QQdRjkaiw1A9QLxXstwmbMFVjUXZVdHKbHU1Y23HpgGc5DmhavUR2NCMJ8AG02ST0o74bOQeVS8nnuq+3bE16djVnYdffWLkPDmYCrpeSV2O6OqSMNJAkLBmIO90NvTti2cC4VOoAkUopBtCdR0iyJGTURqNiwLG3vAAcjh8JmQAxhyDuFK0a9Vug/bpvWCOU8JThlUoU13VBuaul8nLv7x88dZnVMrGAAqbnVI2kLfUggnlBJPsjCVzamL7PMOQ4IYk9AynSEBYV1BB3oEHpgKdkvBflqPtCWqyoFgEC9gVBbcgdP24Y4h4UzTcoB5jr8xdRbVXsst2BvW3TF5yTTIreZ9sNI0kqpZDRU0RWqqsjr8cMOqSoIlmRpSRT8mtTVliLsEjpQ6dxgKXHwJlXnWNSNK9WFkk/pBKFkkUboV3OBXEuHxzylCWWdRpPlapF5R6gWBRH6PwB79L4NlVSMOfNshg62WHKWA3FkH9Ib2MQc7EIBJMBXcMBEhU17Pl7NNudrJJLbVgOc/wAnY5hIVDhFIUFhqKVQZyepXURtXc3prARsk0ReNiU0k+0pHTSCQa32N16Y6JxHxTBHmEl16yygSOgpw5ANxqCQ0YrS3exRLC8DJkjClkjzMsbm2ckIgcEEsQV6VtuRe4HuAVwzNReY8TmB1KXshI1aKuOQOulr39O2Lh+VEWJdMa6SqiR0qQ3oLAlQr0BuC3UE/E4p/E1ykaa+Zyxa9LIrKaUi00jUA13YHaj1xFnyuZRmaC5ImQMeZDy2LBAbsetb0e2AuWX0tlwVKCOQltdPYW6PmIWsK11rBI93TG87xKApZEg8ohGjY1psAakPtWoCnau3WsVXhXEImtpJZMuVWgArsjNbc7W1sQBsPU+ljB3Jo3lD6u7SKh8xqdWZT0ZCpIIB5rUFvd3GAj/lKH/OJPvX+GNYsH1lfRf/ADP9+MwA7w7nggmPksqPqDFTYjDDT9oGbTZJoX8T6YP+DeM5bKxuI4NieZZWXnIOk6TqKAg2SQPlgTwlIxcepaIVqKuC8lkAmU0SDuNHbfoMLyPAopE5ZFjzE4lPlMAwBDAqo6gHTbEAnY7XtQF8uuYzWZ1hE5SW0o6UGalCsnu35jZqxWCv0gcGgymTqNY0lnkVPMOoCMUxYxhfZ22oUDe+KB4f4TnIjO0Mbg6lCgSALVGmEhAA6UNI6E0MQuP+L87JeXzC7qG03NYUnay5J+A39PWsBKgbOLvFI1WWFLqB2Au1OvVYICmhditqwTggVHH1gQhnRn8sM1nSLbW6UIloliCC27Ve2Avgbic8U5BfQdBYI6s1sptlCtXN03BFb1iZxLiM6K8iME1FlkjMUWp7diyU45VChFJWwSV2G2AG+OOBSkRzx6Aig0ICzLFbAotgbC7A7DbFr8P+IpHVPrTxCOWNdrYPrCrelRYJN+42OvQYBcd4k3EMsI9SkxqXdYQuql68hZdQCXYW60izXQH4Nzqt5uX8t5HkryNOkFXXXQs7qGXbla7wHbuGxJnUIjkzIW1JLLGBYIbQoIJrYe6jtiuytBJKHMsokV3RYNRa25tYMVkeY1VZJHTasSfAmaeBfMeGQSKvlPESAXk1J3Y76RZvsNt8L83L5rMZiKQIrOVYNGGUPIOf2iAW5Vs7HvvgFzZVjKskc8ijSCyLTI22/VNmHLtQLb9Nziu+IfD0uYlkzD5kCeKPkCBo1UFRQN3sftA2/TaqxIzc4lnQK8sYYHQyRlndEU24YR6qtlBBNUfa6jFs4dw4KkgBlZ79l9YVn0jZHayE1ULHTYb4Cl8P8QfaSM4jy7FFLzSc/mRWUJKB6JJDUgG1G+lYqPiThECkz5OUOGLPpDAoFur5gNBsA0bB+QxZ/EXgZcxK7qHt+ZUjAAB1VIWkYlUlB1XHsCe4N4A5bLqJI8o08WoOFJYsrxiiQABSEajbKSWJNG9IOAr+V49m8u2gsLJJ1Sc1EkFiGPqaJrfF+yviTOLnfJdlkQqCv2bhQCquWZdiyi6BB2+/E/gnBVzEGYyk76wzFQzKQomCgXEWVSSCAT0vuDilZjxVPl8ykU3OsGqKTTal4tKqBqU2CAOoPpfTAdqyUcLJoMarsSUa9J3omiKbf16YrWd8I1KcxFmXhaVtlWIMtjl/TUlF2A6Ab+/EPg30lRMSssh0AUJmOlrr9JAbJrqdj02Is4N5jxTCUXVKrFn0rspLNWyrpGxAJG3vwFckfOQapJW1JJtqjRnIokglbokkgArsCOhwI4nozzuUCpNVxlg8TqwNaWZhpcnp1HX54Kca4iriRUEUsakHynOh9YsCRXUgOhtaB9PXAGOLiKztPloDOKUAiJjF1J5Sza7Wq3r4DawJeG/HEqB8rm43eVWCF09opur6mG7aQVojm6emLFlfDemGUZYNHHJbiVlaQEFQoKAuXJrfcA3VXiHwLO5+ZnSaBEZFLJM8enmLbCixINBt7BG3XDk/D5Tli+VL5fMlNSlNRDlCeUg2vMNI3PZeorADM34LkyUBkhKSzWFVgqRmiVAoE9diOo2O3vXw3J/821zZZ4ADVo9tpYVqKgqWOwAJJAJB9cOReMsyuSP17Jy6loMrxVHIoIANkUp1G+nYUcHctnYM/l2CRO+kBlXUVltdJUKboHet6BFjvgKBwfguXzQ0yuDe4jVgW17m5W0kLIVsnSAuw64KScEWAPCkkKqunQ2zOtrrNr1ks6q3AG+2xxLm4HKqynQAyltLrEPOa9QUBQqq2mzbmtqO9Yp/FOCSSu0tOxcBlBA2kTSAjqCd2AZQCL6HvWAXLLA1qGWVSo1FtOuOzZ8v/qwAevftiKMiIleKOfc3upcK1rZUgqLJ9QKqiLGBjcOkRik0MiFhappNAlQ1rv100aO4GDUGRzLxeQseXja+hcK4pdQBGrUPUDr17E4AF9Ul/mj9y/wxvBr8pZ7+dH+uT+GNYC4cPyJkzKyFCixgpPpYeUCLIMUpsa9SgHY1qI2q8RvFOUSaQ5kNJGHXXp5dKuapUCMLk0Eiz6rv3w3kcikc5meR1ZI46Caed9TBR7XKpVXJogkDAvNcazjvGJzGV16ll0aj+kvtE6AxUfG673gHeH5iSEuzK8mxWixVjykGVwp1EDcA2Nh2rGxlSzKCJFjMhY6YjmUGiidBsOnQLQJ3BN1viJk+MZXRobf7TUbYkh9Y0siUAwOwIJGxPUbYkvPbMkZXWqsQzFlSM6bWRlHMslHYnl3O22ATJCrZhJ8tBPM6k/nwiRatyKKszEnc8x92GuPKbg81GP2p1R0D7NFnSjYttQ3NUO+LefDLlU0gF5h9rMj0GDKD13BFnsP1qw3kOELBDxBpwoMaeUjint5lRUXTqZiRQoGu222ArmQ4tEEZfskZgwNbS2pUDWBSkmr0qy3vZOBBhbK5nzFjCECN1Kty7MyCaPUSSrhS2warPQUcTsr4cmbMOIgA2rmiWQBzGeZAnRb33AbavdWIfEpAmey7ZlGbLWsbidSWVQwEqtWk6xRI3uiOu+AMcPy00ztmZJykDkMU87Zk1cws+wU7g3uRXtY6pkJIMzCoEkbeXvuSRVjmqlGs7jrQ9/THJc5llyL5lI1j8zzCqqXLGON01BVAWnv1KgggWcPcH8YzFldpGEUdHTyFbBCk2y8q6t9TdAD0wFv4R4bzeVm8yKVWIvU8pY0uph5K/qoDd0zHYVsDiDxfxAGkZUaRGNyxvHKpEmgaPsUcEhm5gQe4sXd4sWQyksyKsu7LIZQEZjGpFlCjAaTervQrbcg3Xs9n8lBKTOXBV2VKfWDq3JAPtFbIDUaBA7YB+PPPnBFpzE0UiAnTopW0uN26oCH6i761tirtxWODMO2ZSElmbRMUJ6HoADQIPNsSdgO946Jkhw3Mxh+2tiObTbHdrrSL7UQD1vFNzXFMtBmgTE0cauQ0gUuAD7JViS++9gr2PxwBnw/4t+sujIAYjrFNGVbzKj2D6zQPUCtzt22DfSb4RErDMxOA5PluJB5YcgbMCe56Ht79sMyz5R5xLDMSEIA0oAGABaoVr2h3FEb9rxYMp4pfMBY1SF4wKcS64yrdVKMqhb030+8gHAcibOGBojREgB1h6YFSRQoHYUK63Y7d7bwPJpLA7wzquht4JQCuxZjo2Ow3a13vrttg/wCIvCGTzEM3lwsmYEuoxqyu6UdUqwou51KS2luhHRcc6yWUmy2ZlhVZH1KdglM6FSQQGBIWjvW9XROAtCr+UY1P1cawNXmpMsbaAdLqAb2DX26darFgy7ZplKIqxXpaNxIJo3jq6mIoc1A6hy36DY1XwXx3JI3kZgyrHY0SctK1sx1CtgGJAO43Njpi78Z82IimcxHSEGlD5ljVYkHKqgfpL7IDbbggI8/EsxpIn8qIsxpkeJj0ogCyWYk1uqgEbkdRnhXJPGKlgnmjuyixR+WkgP5w6mDBtrtdiWbric3AVld2aV1dDZVTSitJLijQlIJ9o1e+nvgBwqPL6nKRWBTgSyOTMCKUxN5lmquq322sbBe+H59cwCFjkaMA3qaJgOwGkMW3Atex63iuQZmPLiaTLrM7AaykhYSCNfzoUMNytA77nfc0MJYrCgzEKSRIUC6otTaUslqQmw6FT7aUVv5jeLcWaYQmID2TIGc2hVqjbZQCW9litdTdVeAtnDuKeblBOFkZaDFBpe0LHcEHcgHUa3FUOmBPjDxGiCNwi0HBLsSF00eVSBZJFgGuXfpgRH4lzWUSeOKEQRK7RiSWzHG19AdN0b2sEbgYrv8AKkAGHiWVE9P6lStm2YEDnNEEUQKPzwF48OeLhmUKQcPYBgSrHdRKb1M10Ct30Jujga+Shlk1yTQyOwMZESIGRSDsoUhqsMotT1262WY/EWTaHy41SIxgeU02ozABiyurUx23NWNtthviRxX6uyJIZneWSKhKRWpq1G4yKptu49x2vADP+RyH+dk+/wD/AJYzEH+UvEf51P8AVH/hxmAicbzOtlMZ8wKCxQnetVs2gVsTp2BJ6b4lPkpHjcBEQk0yxolrJqDC1Lggg7XTbA/HE3gmYpXfLBeSIvJSU5GrcSGPt3X9KxfQ7x/DvGM3PPLqittClFIIAWuVF2ttV2CboWe+AzJcKnD+WaZj7QcsFYP7LWtjVe9G6rtVYNZTjCQSMaXkVgZDGU6mvaB0SDmNDYEL6riFmuPZKGlzkSyT0yo6ElUXoC2lgA7MC2oA1t8MVN/E4YBZ8xI6qx0xKCy9CAxZzvd9B79sB0njniUiABIi7MxGmM6UNA+YW3K3VHST6EAb0B4R47ykWWmyskEqh5gG1yc6qAtsOXqrWaNnfv0w1/KKFYRIy61Lq4UyqNSg3vDrpSDdEg3gb4qypn82eFGCyBZdNllYg6CNqpyCtKRZskEdMAbz3H8vBCsCK2l/zQCFZCpYqG1bqXrfcE2xAK7AD/GmSlzaRMIyXRW0poIZUHNEAwJEwIUpqskkpsOmA/hCQRuFVoxNISKCiR47AA0lyUQk7Hq90BuMHOJ5/iGVjZ2zOqaOyJQVkCpekgEjlkrsRR2o31CdnuEefD5vn5aFJZFMgIePU+my3mFSxIUkkctd9xtYOC8N4ZCi1Ir6pG0bMwc0dALFTtq6Mbo+/FE8LeJMyIJYopoyEkayyglomYvKwWtkIFnoBe2+C/0YcRknl8jyT9XYNoCtYQ6TYa+ZtvceY2b7BasjxoJl49MUqIw1qsa7qGaiWNncsdhpGokeuFcY4DlZImliAlMSv5yFFLOSwJ2I1XakigNWnrg1xczZOLzMvAZuWmWKJBIN1pgtc403dnsNscu4h9KUq5kPC/loyujw6NJTumpz+lqJ3G4F+6gt2TjifLNHl44oJV1VAdP2iqQaZOpDV7Xbv0OKnnOI5bNRXnlzOV8uZuVAGUWoJOkrvuwBsVzjffBZ8z+UUPmRi0RfLI0pb8x1JuHFr1QnevvnpwqOSGNXjJ/Rd2UAF62q9NAAkDpdDuawFFzeRhAvKicwIBGZGvSWYgs7HorFSp0qKrSfjZeFceMgfyvLZCtGLQ0reWCUAKCxXxAobgYHeMsgyBNBXy0eyqEAEnvQ5Qa5em1364V4UT6vJL1jBGpOZQEI5jqBcCT4KQW2qgcBfMnwGFnE4IUsi6C6i0cEBWS6OmwG0E0d/U3SfpF8GT6jmxLbgFRpVzqCWAVYE8+jqteu+1lzhniE5kiHXmK1BqiEQXSDcisFBZBvYN32FnrfvCqxPA0YkZ1kBZtypC0o5SDrFHuSG3NmxgPNYetsdG8CeJCMu8LzMqKAEHPpVj2MgvSGAZenWvjh3xz9GuXj1NlHfzaDjLNuTH+kUf8ASYddIJNY5rESdhgO7+DvEGXmneKCRdLryREPr18xbd3oihdLXXtiV4h8A8P8iNJtGXvaIoNNOzDl5rsk6dut+mOC8PlkRqjJVrAsbEb9j1HyIOOp8H8a5zJZPzJZEzMXmgEW/mxxkEAgkbbjYN0r40BfhmWy8TaUzDJGjGNkZSkruBegizy7t+gLNV64IZnw3UKrlIyQp1ujyzJzjTRFA6Ce4rcVffAXxLxWNoRPkovMkZlcjXRERATWFU7M1lR3FmumJHBPELNlUjWNlnfWAJJtTlVIBV3bdW5lKg6SR0rpgJ/Go5I1M48vSifaRBDuntMv6rAC2DlTRsj0xW5pctn0W5FcswUq8rMUAUBWjlKDS5q2Wip9NsHm4jmsmrIGWYijHq13psUlaidXYX2HU1jneZ8VRrIHfL+aljVBKtRI4slYQtFQLG9b2bvAWweC8tkSJDmGQqNOiTyW1Xd0StbqTQG49e2A/Gc5Gs8eV0TZmNxrJ1W4YEqxQD2TpGlg1dB2rD+V8XZfMS19WRDJFQ1kuGflBVa5uoBJJ1UDQ7HOKcEzcWVtJBLo0q1U1En2Iyd9VGxZ6E77nAK/IsP6ua/8tlv/AHsZiD/yjx/zEn+hD/w43gDH0W+xmvi/9iPCMh+eT+pj/sYzGYCjeOPz6/0P/wBs2Ky3XG8ZgCXAPz6/A/2Gx2/xv/kcf9U/+8ixmMwHM/o9/wCkk/pR4KcY/Mz/APdZP/yXxvGYCicC9uT+pm/3bY7v4F9jJ/1af2YcZjMB0DOfo44D9Jf/AEzN8Y/92uMxmANRe3N/RfETJfnn/rD/AGFxmMwGZz/I3/o/+gYrniD28l/Qh/3SYzGYC9fRd+bzH9Jf96MBOAey3z/YuMxmAvvEf8mj/pf+vHnzP/n5P61v7TYzGYCycS/yZv6cX9lsdJzP/Qee+H/BjeMwFS+jr/Jcz/VfvlxJ8If9K5n/ALv+5cZjMBO8T/5JB/TX+3in+O/zk39ef93jMZgAnE/zeW/oj9ox03h35nOf0V/djMZgAWMxmMwH/9k="/>
          <p:cNvSpPr>
            <a:spLocks noChangeAspect="1" noChangeArrowheads="1"/>
          </p:cNvSpPr>
          <p:nvPr/>
        </p:nvSpPr>
        <p:spPr bwMode="auto">
          <a:xfrm>
            <a:off x="155575" y="-1790700"/>
            <a:ext cx="37433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hISERUUEhIWFRUWGBwYFxcYGBgcHBwWHRgWGBgXGRkcHCYfGholGRwYHy8gJCcrLC8sHh4xNTAqNSYrLCkBCQoKBQUFDQUFDSkYEhgpKSkpKSkpKSkpKSkpKSkpKSkpKSkpKSkpKSkpKSkpKSkpKSkpKSkpKSkpKSkpKSkpKf/AABEIAOEA4QMBIgACEQEDEQH/xAAcAAABBAMBAAAAAAAAAAAAAAAFAgMEBgABBwj/xABPEAACAgAEBAMEBQcHBwwDAAABAgMRAAQSIQUiMUEGE1EyYXGBBxQjkaEVM0JSscHRFlNyc7Lh8DRUkpOis9IXJDVDYnSClMLT4vG0w+P/xAAUAQEAAAAAAAAAAAAAAAAAAAAA/8QAFBEBAAAAAAAAAAAAAAAAAAAAAP/aAAwDAQACEQMRAD8A68TjV4QTjWrAKvGgcaJwk4CQDjWGlOFE4BWFDDerG9WAWMODDBbC1fAPqMOKMMq2HQ2AWDjWvCScI1YB7GWMNhsbOAWcJrGrxotgF7Y1hIfGi2AWWxrbCNWMvAODGwcNasYHwD1Yy8NasKBwCrxmvCcZgFa8bwi8bwAy8ZeFY3WAQThLHDunCKwG1OFEY2FxsDAaUYwrhWnCqwDWHExlYcRcBtRhwDCKw3PPpGAckkAFk4htxNN97r9uIWazpYV2/H5j0xXs+xDHSdibwFu/Kgv3Vfywl+NIK364qUOYOob2O4+W2/xwl3BsXVWd/jgLmnEATQ+f78SBKKxTshnwpF77YOw5kmtjv17bfwwBW8bJxGilu/QbfPDwwCgcZeEM9YhcTmYKCpoeuAIasbBwDTPNQF7n/F43HxU3XboMAcDYUDgaOIKp03uMTw22+AcvGasRJs1R239fdhqbiyrV9zXwwBC/fjMQvykvv+7G8AkYysaJxsHAKAwkrhWNHAKAxusYoxvAaOMwrG8AmsLXCe+FgYBQxF4go0GzW3pf4YkjEPiMYZSLrAVzN5vQnUn0P/32xAh4grcsnbof2fHEriMexFXe69bJHwPfAH6qTek7Df5fD92AICVQ9ECjf3/HEiMFZGKgEhb33A26/ccAo42PqfaPQ9hY7d+n3YnyTeU1GzYG5B6FVG/44CXZsGqveiO/7sF8jmWalN36/wCOm2BmUIduYkEAVXr2+7BjL5cDrIN/eNwBv8r+/AFIdIPUff8Auw7JOFBJwKnzscaHQRqHS+5wHk40WjYsd+x6d/2YA3JxQNdDet/cDYwvLZkMh36bb/dihx8XbWx2u/w9MWPg3Ew+zHTdVXW6/uwDuZ9nYU63fw2o/Ct8R1htt2BsX0PxrBPOsPMXvrGwA61di/uxBoRzc9kDYd+/YfhgFh1D0epN9zfy7Dp+GCJ4qoNMwHuxX8xKLLn2Wtgu4On5fLGCEyjoSKI73uR1J3PQ4ApNxlQ3MNm6AWdhW/44gSZpS6myB3vucDFnfWYwT0P4jsfl3wyc0N7AO3XuDtv+GAs/5WT0/H+/GsU/8on3YzAdPZMbRcL04UFwCCMJAw4RjenAYgwqsYBhWnAJ042BjKxsLgEYWMZWF1gEHELOAGvj6bfPE9sRsymxwFe4nlEA5jZ3r9u2K5IRvsboj5/o/jWLbmFsaT336bj4fLFblyDkuAr9tJr/ABeAizONY0cgI9+4AHT78ZxTOlJtAbbStgE9SLs7+/EqTg0j6SUO3w6VR74d4rwB5J9YS1oDtewX3+4j7sAzw7fcjpv/ABxmcjrRoPVRV33/AGYIZLhTIFuM3VHcdT7r23/ZhvO8OkoHyiaA7WdvWvfgAGZlZmPev8fPDVneyO+3ys4RxDPOtqVIYG+4Pwoj192HeAZK5KlVTrFcxNKeorfrgBj5gRn2evf49q7d8O5HjGqZV11VfLcYG+J3McpXlUdmFkGhR39bFfHA3JWzgjbcAMbAva+vpW5wHXmzYWSAVftV0rUVofAHtWHs1lwzkLpYiMWL/SLN+BI/A+uKll4ZAplLBzDo5Ua99YJs7jZep6Cx06YMDPkZkKzUxCsSOjV5o7drIFn0wD/FYNAbbehuW9Pd7hgfwni51FX6Hox6D3e8e/4Ye8TZ9IyyXuQAR1I95O3qB8tsVjKzidQGJUKDZBugDQ/C8Adz3lGetRs3ZXpXYgjp6YF5vNoo9eoG/Tduv7MBJ8+dbDVfUe712+X78Mtmt/cR1/CxgCv18eo/DGYHfWV/wf8A44zAdv8AK/7L/wCl/wDLGyzWo33u9h6X2OGctxMMaPWrw0/FeYUu1n9hwBIDClGBsnFWB2UFcEYZAQCOhwDlYysLAxhGAbrG8M53NiNdR/8AvAaXjpYEAVfSsAfwjM5hY0LNdAXsCT8AB1OK3DxeQDc2MKzvGm8pgRZKEjf3fDASszx0KpaULGvbUwuve3sg+4ffgNxv6Q8jlaEk1sVDBVBYlT0OwrHPuN8Vm8vz4sqzREx1LM9uxZgF5WJYKeljbcn4UDxYJ3mEstgToJoxqDfZPZXoaB2NjbfsMB0/O/TjDdRQH+lIwX8F1HAjN/TI56Oo/oRMfxZh+zFe4d9F080UcomiVZFVhZckBhe4CdfnhvNfRzKkvlmRT0OoBqokD9pwBCf6Wpz0eb5eUv7icQp/pOzDd5f9aB+xMS8t9FmttP1gDn0A+WSLsf8Aa9LwI4jwLLZTONBM7SKpW2RQOt3e5IoaTteAbn8f5sjllkX3+aT+7CYfpG4ins5qT56T+1cdA/5O8sFfTFrP1d36k0+m1I7bdcVDxfwWKOCB4owurLROxF7uWpmPx1DAWHwb4gz+dDSzZlWSI0yaE8zccrAhRS2a64szu0afaIxWwSx7b0RXXbVVYrn0PToMvOCosTwmyBfUaFuumoXXxx0rxBBHVuORjvfQEJJzH3V3PcDAcv8AEOcLLJpI0py9e5sih1Isda7jE3wr4XlmjWQoHjVlYWxBIYrqIFez1BON/kvzmeXSYwsmpeVa0kKAShqidQoHfc9KN2uDiKLwgNF5nLCgEi2FV9KgVZF02x03WAmfVNEM7LGV80SKFvso0hrHbWGbb1GGIJFmzDSojBfJi0kDpq1u3XptdYuXBuHUil9+UBVI9lR0HqT3JPfALwZEdExK2mtYgNvZRdNn53sOxGAGcf8ADqSFTzAkAg9mIHYV6dvwxSs1n/qxZCvZwCOgKyaSens36/PHUuKzgmQNskSKWZhtzatgbsEKu/xHrjlkvh8gS+dq8uM6iUFhHk0SAEnduXUtetdS14ADnGZWDEMQQOatiSCTv95+R2wy2ZKgADUT0FX1PpifmMtNqnZTSAUE3oMUtk0784UetDue2C3hbw2SYJgBK5V5GTUCKVig7dN7BPcHAVfRL+q/3Y3jsXlr/mw/1f8AfjMAXihAUGqIHv33rCvJBrSOt3v6A4kQZiIFrcADp16EnGIYiV5htqv7tv24CHLYO3v/AGjBThMrHr0O9H92IPlLakkVuGH37/49cTYOIxIos/43/uwBhRjdYiQ8QTpdfEj7sPmdf1h94wEXjBTyjrG3b44pjWDy7g2d/QX0+7Fu4lm02UuAT2oH54rmbgQK5WTcXpFHcFtzfzwA2WUgKb7n7rG/4YczMm+/6qj71GI0kVhQWrY9j3Z/u6DGZxCXAXc0Nvgq3gKiZgeCRm/YEf8AsZgC/uGKT4oNxZE+mXMf+hNKuLY2WJ4TmYlB+zacfAJMX39Nh+zFN40Q2SyTX0OYQj0qUMP7WA6l4GdmyOXIF1GB8lLLV4TxQDzHNEGlBBI23VtvXocK+jTNRjhsQZwN3AsH9dsP8Yy4eW1NhtI1dOx6/dgHeDxO4qNijMzNr0g6AQQH32Iu+vpjj+e4XI2ZcCQT87faX7VE2133Avrg/wCNvFb2MvBITGECuVNamBJKmgCQCTsTRxX+EcREW7BQdyt77lGAsDf2qP34Drf0eJUc0RzccrhK0g2yrpOpBZtgNvhXvxU/FIRuHxBe2SB950zxg/D2Tis5PNTRyCSJlYruGjIJvfqDzXV3YwZ4rxhTkEVQySoJA9qN12Zd6G17V7rwBb6C4mkaeMNQDxSsK20p5hG/QEvoHw1emLp4oUZtnyurSyo0hFnmYA+VHdVRYFiO4Arqcc0+ibxH9XnmjOtvOUUIxqLOpJVa99nfYDvtjpmS4OwDyOAJJG1uAbA6BUvvpUDf1s+mA3wLRPkZ2RKGZkmYA3eo3oF1vRAHXEbhQY8FgNkgrAKIoA+bGpG+5uvhhrwxxBosnnkF1F5+gj9Fgtir6b77d7OD3BcoDwfJJYNvCpPY1OCfj0wF5jNdf8b4A+EchohkB3/5xNXuUSFVH3DFhGA3hcXlulXJMdvfNJ+7AA+JEvm3VW0ogSaUkAqQurQhHvZS59y+/ALi/HIvq2d30q7UaFkAZeMyEg9x7IBA5mUYM8CyokzOaUtqc5pmmHZYotKwRn3tQb4asDeM8F87M50JoqV1jawbqKGJzuOmqV0Bvqa+YVvw/wCGx9QzLzOCyLKWvp54VtRu7J0qpvpbt8rp4A4QqQJtzCCIN/ScGZhfrzr+GAnF4HbgMksbG5CZWBFHRJLzDtuVI7V1xc/B0erLCTR5etiwXuFGmNR6DlQbYCf+T/fjeJnl4zActXiLlNje5N7bjf8AecOv4lCdbN17Iuj3vp3xEn4SFGpWA36k7AdL92A8siL1YyEdAuw9b+H34Cxw+JgSFZgSd9lPT7+uJP5XjJA1mz0AUE/4+OKVqZmIQVXcb6feW3s9MEcrI6VoYn/tAjp8trwHQIoWA7H3kd8Rs1ygnY998VOPPSM4VXZqB1AMbuwoBI6dzXoMTs1KSu71tRJqwO5374CXBxRWah1H316/DEp+IbEVVj0J2u/XFR4il7jkKFW6iyuzMK6ewGFfDEmLiMUqq6s2lujGyQfTYbbXv0wB+TPpQFDYVtR73iFxLOIZBJYUC7FWem3QdjgPJl5RqpiVNFeoK+oP6w6H1+OG8tMDZimOxprU0K95712I74CBnOJvJxKaHzNcMuWkIAawD5DMG299jf8AWxzCTiTNAkRrSjMw9bcLe/yGOicPVlnzY0hiWDGhQIeMGttwfgPvxzqfJlLBI2CnYgjmWwb+HXAG+CeKp4YRGjkKGOwRT1NncqfuwqXxVmWbeaQfMD1roBvvgBFnCoqgd77/ALjjX1ok9B92Akyz9QOh6/L3+uG4IQz6STvYHQb71+NYaOYf1/Afwxr6w92GI94Nb/LATMkjhhpamJoUDt8TW2CecWSm1IVGiRbJ7jl7+/FdeVj1Zj8zhB2wFu+jXPpDnDI6s1Rtp0jfUSov7rHzx04+No+rRyANt7N9Ou3zxyb6P5gM4AT7SMB8aDV+GOnSZegNvU/I/wB2AhZTxCgTOKRJ9uzsnIdgylaPYHvh7J+LzDlYIVZj5cyuCUoUp1EdTfXp8MKkivrX3VjeYj+yj/8AH+1f4YCy5f6Uoia8w+vMte+r6fLA3w99I4ghKSMLDu3QEUzFut+pOK/9TPYfh/diPJlT6L86/hgLV4W+kYGXMkRO3mymQMsUhGnQiCyL/VwiXxMyNxKUqitOAIzzauWEJfLbJTb7gG98VnjOWXznHlqQKFV6Ko2+68DGyQr8yB8OuAuGb8UeZwpIKSRhFGCYzzCiurlq1rrutV6YP8D8beXlYVVUpUQVZJ3rckd9zfzxy869tn29Hf8AjhEkzyOgYX0Xv3IG9dTv1O+A7P8Ay1b9VPx/jjMAf5H5D+a/23/jjWAqb5ybMgKzkJeyqCBfa+57Ycj4ciNpWms6T7XsVvR7EEH/ABWEPO2pOcqG6qoG6nfWbXlr3nf0G2NGKl1JtdjYWTR2IG4Pc9dvU4CdHw4pvGDVFgt2d63qwet3fpeGfMtAgIDt060aI2PzNb74TkQuhyOdhrpz7NEsVUcpOqrH37b4aA8u1ZCWaq5T0PQ1dkr7x6bC8ASy0B1Bu/QghgAV7Xttudx64S+dLihtQbpvbUSw3vSOm5/DE2LjKnRS6yRpsdDQuzQFUL2rt6Yb5ZZFaJiy3udew7g0Bv1FA9DgEZXKuBT85AAsCgxO12W6Ch8aw3wjKGHMyRBbjcCWP9QDUQ8YJ2Js3Q9SO2J31QyKjJrkXowv01KQCR0BrrvseuGuL+FNcLBJG80ASRHc1Ip5BV0OXlJ9/uwEmTium1ki1iypamUXttTdR6EH19MKfLwyqzRhlbSLYKCT3XUBervXfA/wpxn66rRZiOnjNSBidmDEaaBu+m9Ua9etgy3B8umaHmAOHBZAGcBWTy9rDDVatdH0wFU4rxzLZYl0yDzPy+e5LaQVFKDqBOquwAxy3jICMyvD5ZZFZASeUB26AbEadvlY64u30g8Tky2azMQK+WWVlAVRs6hlJIG5FSLZ/WxTPF05cwMTdRaB8Fd6H3HABLwS4Bw5ZpQHJC+7qf4YGstdcE+B5R2tkNFTeA67wXwBkggYxKw9ZN9/mawSOSyETLohjNGjpiiI+FuNIP8Aisc//lVM8aqt2oA2BOx1XtvvsL91e+xedmmY6iA4rq7NS/0VsUfgMB07O8M4ZmNSyZUITfMixkj3gxEsD8BWON+KfDxykzIGEkZ3jkH6S9rH6LgVamvurE6WbQaurHUAV+N98NZ+VnhYs+obED3hlHptsT9/vwD30dZcNmixF6I2YD1a1UdfcSfljpyZhfYIo9msdeunr6HFE8CcKmhnV3TSG5aJTVuCPY1ar91Xi8nLLuXCFboWrK17D2WF3uDW/wA+uAbjzSEkq6sB169vQXvhMmdWlWiavopPU2AK+GC+S8EmYeZEALFczD5+8H44gcc8N5nLhSTseUEb+u1gjt64CMGU/q37z/HCny4OwQe/+/0wEkyUyHrqPbVVfHEKDMZgFg3KD3AJHXbbAWXiSXIx0/pH9vXftiGyrvqQ/wCz/HAmfi4sXq26g7ntvXbbCofECc2oGx0JNUCdtu/bAF4kRei/x39d8PZLLo00Y39tf7QxEXMj9Ybi7JA3Pau3xw5JnpI5FfQrdGAUjcevXAHvysPX8MbxU/yof5s/6J/jjMBkuZV2oKbZwAqbjUx+BB6b77/LG/rSCRoxyuyMisAKF2xGoCrG9nbp1HTELIZ86Ki9tVuyhtWZiRdncbk6gNr7Y3GXEhMjsxblVdTHWBQJC9Eoj3/LAWPJzh20gkWthqtSAKKhv1hXUg7HtWI2czKhAeRmHq3K1k2dRs/LcVXW8L4fm9KaWgAIoK1GypAIOndixu70mqO+14H8RZCQWUAsBo1GTYWXIoL2FnckbgfADPDuMotOWNVqOxHLpIBojVuVq66UR1wy3GYlK6jGiE60XQVB2vWSCxBGrqaJ9LGK4kyyFW1rospTFV1ahIdupIF3vsOX1GC/BpsuHcSZgqCQLYqw0jdiwU7C/iBW9bYA1w6dLNBE0kMK000hBKqvMuoBCjar3vqCaLuceLVHGGB02AVjJ0M3QKxBX3mzt773hSwCNknWPzUS/N8q1Z6VWs0fLZFpRpB7nYg7OZHgeYZhNll8sMv/AFkSusVe3YWmY3qIqxzHbbAVLxFmjlc4JEtV1BSxHt2SSze8dB7gMHxxBRNk502V5DHZbciWKRVtdIoXpo+7peK14h4gsyvE8wZw9uSpVRd/mx1U3uFq6sEntDyubZYGhmcgxtHPEwOoHQQuyizd3tYq+mAt/jPgi5zieXUsqDNQoOYmi0cmqhQO5S1HvIGJnif6G45GiInMYNjlj1DW1GhbgqNthvineLPG0rJkR9XWKSHROHU+0egFVy7rvv1x0ab6YeHhAX8xWqzEY21A9a3obet4Djvi/wAG5nJODMupWG0iA6L3GiyNmAHT9uLP9FPhT6wskn6IIB2uu4FbWxon0AHQ3sK8V/SjmMxmWaFmjg0hBC2l0ZR1MiEFWJP3bYnfR19Ji5B5AYD5UpBZEPsuLAZAxsCjRUk9qI6YC4eJPB8eWCzKTpk+zrSAQ+7KCq7EGm3rau92OfcTzSM5DMeXYKKr8P4YsXj76RG4hGFgjdIkYMWNamb2RWm1AAY7XfrXeiKkjfrG/Vv3YCWMlrO10eqqLPzsfjWJnCcsY54TMCsZdVOojZdS0b92x+WB+XsWCFYn1ckj7jhWX4OXkq9tLEmiaAF7jbuKwHpFOERLGUpfLIopXLprpWKFN454fkl1M5lnIIpLeQLZ0rqJqNdNbX3Jo45jxjxpmgpy6ZiURLyaC5s1sbN7A/qg1sOuKqxwHbOAfTdljMRNC8KN+kG179iwCgj5X+GLfxDxvwvMwsjZmORWHQBuo5huQNJ2vcjHnvg3DleORzv+gLHQmirKfXYj5r64t30ctGjSkudANnoLCGwxBDA7b1WAOcQjiETurzhVf2XjD6tTbBG1DUCxHXsO14TlcpK4DIqUw2VgYzzA2VB3cURvWxIq8WGLhMEmv6vLpZueyhkAIvvemgBVDpttvgDnOE54ryx+dt+cLAw0KZTQI0kCt3HyvfACxlmDEurFQCAI1LC+l6h1H4nfEWXhgZWOvYVzqOo7XY292/wwaGYzwBMg85gLAWyqyHUApoEUFs2bJoX64hcbnmfRHLDuykuyctC60gErW21kbgD44AdPwgEI2qwOpdW6e+u+NcUSQUyggUACLqh8BsMSstGkYHmERhTZ8tnWRdiAygtoezd3sCa9+JcUzoDRMiAdSpYgE2AQG5druzWx+GAAfluf9df9rGsGfqOb/wAz/wBlf/cxrAQZMxJG0iOz2/MCStnqSoF0D7h3+/BiWJkCnztKsEZR5loG2amDUQKCgVe97dbrkEcsi6mVSp35f0VWtROm6VQOnc+mJmc4zKQVtyrDmSvZv2HFjlAJFAjf13wEx+KyqrDUuuRWH/VggE1z2bI5ibomsRBw+aLVLII6F8i0qdD0BWidgNNXuPXBc8NKa+TzJNN0C5JfSoI2Jr4kj0AJNYK5KCF4POHmpMA1QgKWi5iC7BQebrVi+bqDgKjkuD+YF1hNAVTpbk0DoSxIvcgD53vg5l/DbwRyCHm8yM6JCE0lLJftdUTRN3psCsNZjhamd8uERVUjrIzkKUBACNqKhieu2wJ9MNR5l0ShqUsSgEbApseZrU6i3MSC6sLAwFsyOVy8UaJNWt1Xy9EUkg1hZVYABuUaGsqRRFtQ7WrK50wrLIml2CUqeaosDZVpbF6rAodaBO+OW8O4pBHmfq8haWRl8tWRAdK+0FKaTrfUN2A7CjQrF8gsqkkkSgEU6EEkIAAIyFUBKNmjf47BzPOcMWJdc8MZaTnTTyiM/nLlkss12Fqt6IwG4vkvMjSaFVCsbIRWGkg1se+w6igN+nfpHiHw1LAryNJzSgut2KWlBDAggbA7adhXfAI8FKmJIFilkcU2lXPlqg1Mp17JZK2Qd6uhYGApfF+LJLEhLsZopCgGxBi5nRw3XUG2PyPfDwibPICTcqrpJ7mvZv39sS/Fvg0osmYhoopUyIAeTXYBBNBhqVhQFj8cN8DkWOPLyg6bLRyX63rQj1BF/MEYCnkYXHKQQRsR0wQ8R5XRmHqqY6hXTff9+G8jwoyLqLKg3ote4UW1UNyLG3U3t0wBfwvxuFbSdVOo+06krRrZwtMKIBDA7YOZudo2+yhyBQ9GVJJCbNCgzG+vwxXskREPscq0jV+clWwD2ZErStepJPww3Lks7MTI5O25awAK3vk6YC5tmZ1jT7dIXbUCscUChSKKMTpBArtfzxEz+e+y0LnBPKSBbyqI1PqEFgkfh69sVL8mgCMtMFDBhqF0eYg7mu1X8R64RLDlk2DGU+6wP7A/A4B2bhp16tSMzE7LIrH3XzWfxPXbDj8iyRgIwaOyVUHcEAFCyalJIFgV0xHbLsQdEBq+v7BZs/ccSMtwTMN7MfvPX53ZHT16YCNBn2SMQljpD69uoagCB23pT/4Rg9ks80OaGpAilY6WwwaMIqg2NmtRuR3vAZ+AShqIFg2wsXV7/dv6Ym8dlDNBoVgyppcEVz6jRVO1rRNdTZ7nAX3KxTRzsqy+YCnRQF0ht7UbdFCivccL4Xn5YWbLmZoQI9SyNb1pVgoW2Glj79+lb7isp4haMIM5Gystm1aiVoafZHKarrd7X1wQyHHcu4SpGEh9o6R5hobgsb1qelH0vrgLTwXh+aaCbU6zyPbKXUgc1GiDzDre1AUNvQBxCABvtJPIBQEeYkiqzbhijuzetENVBhv3xN4ZnD7bpG4X7JSmoXRtgRuF5Rte43+GIxzOXM2z5hWDEjzGFO1agFkZmQrsOlN8cAjP+DmMbSyRoyrRXygNQSjchUC2B2NLv+wDMlHljIFDIqctVYlB6iQ8vMb6EsfgL3tfD+KyoQz5VEUOSx8zVTFdOpKJASuu4rmJ67sZziMSkN9nDbELIyEM1K11VFxd7Btx0HQ4Ab/Jpf5zN/8Alj/xYzBL8tv/AJ/lP9DMfxxrABcxxSN4BHGoEnsS8ttqUamChBpo0ecbiiK64azaiQRNFG7NzH2mC/onUh0UAtVXXex7tQ5nzIihfUNiwjYtROndXbSFbUVBI6dOYnBLgfBIZWdxJMvkrTOnRWBFa3LqA22+5HN6i8BZfC/h94neV42ELKxYlyXBVd2UAAc1jYWeUkXYAHZ3ibsGZUl8uWtMyUSi7CzqU0A2o0evzAxEzPDM1pcRJO8ex0AhA8dfob0ZOYG6JNdBtaOD8RzKBPLhKxEabmbWq2TdlWDFtex7EGtqOAHcN4ZKmcaNtX2ZLahGuuUltpHYWUBFbHsV9bwnNwrJmZ5RKY1g0qBrManWu7tRvcEAv02HXrixQQZh0RpJolOlmjkiUgkX2bow5iN/33iEvAokldzqZiE16AGUaUsFUDAjVuLJ69PeAjKTI3EuUopaJhHNrYmtJXkUdWa9qrYmji/5DKSFEKTM5J5mGssFXqoVwdDNVWdjR6b45P4nz6meDRE7BVZQJm1He1oMhAKKQdNH161jqXAMqHj0zaUgaMalDsNIBJp5QdRWyN9RvewMA9x+CSaTUKZ1pAh1Pu24ZQATv3AGxo2QKA/ibvlRD2RyA+sVp22BWyN9VG7oAk2MGeI8JiRAAKjDqyyWxdQbrQ3UU29LW3W9WIgyUojl+slGZGZxMwZkMWqyRuNLBa6bb1XXAVioB50jZhMxqDAwk6VCalBiQHYsDtQ/8J3vFf4n4b+sRh8hHIoPMYSVuySVYAdOgFAUdul4u8eQkknlopNHo1DSW2Rm1IurQP1a9o8oAqyMCop2jmMOWijeIkr5cjBAzMF1nW0d3Z2Ao+z6UQ5hm+J6gC41bVuAdx8en44eyWdLELFApYnbUS3ShsF0+uLp4p+jVQv1iAljtJNAb5QQdRjkaiw1A9QLxXstwmbMFVjUXZVdHKbHU1Y23HpgGc5DmhavUR2NCMJ8AG02ST0o74bOQeVS8nnuq+3bE16djVnYdffWLkPDmYCrpeSV2O6OqSMNJAkLBmIO90NvTti2cC4VOoAkUopBtCdR0iyJGTURqNiwLG3vAAcjh8JmQAxhyDuFK0a9Vug/bpvWCOU8JThlUoU13VBuaul8nLv7x88dZnVMrGAAqbnVI2kLfUggnlBJPsjCVzamL7PMOQ4IYk9AynSEBYV1BB3oEHpgKdkvBflqPtCWqyoFgEC9gVBbcgdP24Y4h4UzTcoB5jr8xdRbVXsst2BvW3TF5yTTIreZ9sNI0kqpZDRU0RWqqsjr8cMOqSoIlmRpSRT8mtTVliLsEjpQ6dxgKXHwJlXnWNSNK9WFkk/pBKFkkUboV3OBXEuHxzylCWWdRpPlapF5R6gWBRH6PwB79L4NlVSMOfNshg62WHKWA3FkH9Ib2MQc7EIBJMBXcMBEhU17Pl7NNudrJJLbVgOc/wAnY5hIVDhFIUFhqKVQZyepXURtXc3prARsk0ReNiU0k+0pHTSCQa32N16Y6JxHxTBHmEl16yygSOgpw5ANxqCQ0YrS3exRLC8DJkjClkjzMsbm2ckIgcEEsQV6VtuRe4HuAVwzNReY8TmB1KXshI1aKuOQOulr39O2Lh+VEWJdMa6SqiR0qQ3oLAlQr0BuC3UE/E4p/E1ykaa+Zyxa9LIrKaUi00jUA13YHaj1xFnyuZRmaC5ImQMeZDy2LBAbsetb0e2AuWX0tlwVKCOQltdPYW6PmIWsK11rBI93TG87xKApZEg8ohGjY1psAakPtWoCnau3WsVXhXEImtpJZMuVWgArsjNbc7W1sQBsPU+ljB3Jo3lD6u7SKh8xqdWZT0ZCpIIB5rUFvd3GAj/lKH/OJPvX+GNYsH1lfRf/ADP9+MwA7w7nggmPksqPqDFTYjDDT9oGbTZJoX8T6YP+DeM5bKxuI4NieZZWXnIOk6TqKAg2SQPlgTwlIxcepaIVqKuC8lkAmU0SDuNHbfoMLyPAopE5ZFjzE4lPlMAwBDAqo6gHTbEAnY7XtQF8uuYzWZ1hE5SW0o6UGalCsnu35jZqxWCv0gcGgymTqNY0lnkVPMOoCMUxYxhfZ22oUDe+KB4f4TnIjO0Mbg6lCgSALVGmEhAA6UNI6E0MQuP+L87JeXzC7qG03NYUnay5J+A39PWsBKgbOLvFI1WWFLqB2Au1OvVYICmhditqwTggVHH1gQhnRn8sM1nSLbW6UIloliCC27Ve2Avgbic8U5BfQdBYI6s1sptlCtXN03BFb1iZxLiM6K8iME1FlkjMUWp7diyU45VChFJWwSV2G2AG+OOBSkRzx6Aig0ICzLFbAotgbC7A7DbFr8P+IpHVPrTxCOWNdrYPrCrelRYJN+42OvQYBcd4k3EMsI9SkxqXdYQuql68hZdQCXYW60izXQH4Nzqt5uX8t5HkryNOkFXXXQs7qGXbla7wHbuGxJnUIjkzIW1JLLGBYIbQoIJrYe6jtiuytBJKHMsokV3RYNRa25tYMVkeY1VZJHTasSfAmaeBfMeGQSKvlPESAXk1J3Y76RZvsNt8L83L5rMZiKQIrOVYNGGUPIOf2iAW5Vs7HvvgFzZVjKskc8ijSCyLTI22/VNmHLtQLb9Nziu+IfD0uYlkzD5kCeKPkCBo1UFRQN3sftA2/TaqxIzc4lnQK8sYYHQyRlndEU24YR6qtlBBNUfa6jFs4dw4KkgBlZ79l9YVn0jZHayE1ULHTYb4Cl8P8QfaSM4jy7FFLzSc/mRWUJKB6JJDUgG1G+lYqPiThECkz5OUOGLPpDAoFur5gNBsA0bB+QxZ/EXgZcxK7qHt+ZUjAAB1VIWkYlUlB1XHsCe4N4A5bLqJI8o08WoOFJYsrxiiQABSEajbKSWJNG9IOAr+V49m8u2gsLJJ1Sc1EkFiGPqaJrfF+yviTOLnfJdlkQqCv2bhQCquWZdiyi6BB2+/E/gnBVzEGYyk76wzFQzKQomCgXEWVSSCAT0vuDilZjxVPl8ykU3OsGqKTTal4tKqBqU2CAOoPpfTAdqyUcLJoMarsSUa9J3omiKbf16YrWd8I1KcxFmXhaVtlWIMtjl/TUlF2A6Ab+/EPg30lRMSssh0AUJmOlrr9JAbJrqdj02Is4N5jxTCUXVKrFn0rspLNWyrpGxAJG3vwFckfOQapJW1JJtqjRnIokglbokkgArsCOhwI4nozzuUCpNVxlg8TqwNaWZhpcnp1HX54Kca4iriRUEUsakHynOh9YsCRXUgOhtaB9PXAGOLiKztPloDOKUAiJjF1J5Sza7Wq3r4DawJeG/HEqB8rm43eVWCF09opur6mG7aQVojm6emLFlfDemGUZYNHHJbiVlaQEFQoKAuXJrfcA3VXiHwLO5+ZnSaBEZFLJM8enmLbCixINBt7BG3XDk/D5Tli+VL5fMlNSlNRDlCeUg2vMNI3PZeorADM34LkyUBkhKSzWFVgqRmiVAoE9diOo2O3vXw3J/821zZZ4ADVo9tpYVqKgqWOwAJJAJB9cOReMsyuSP17Jy6loMrxVHIoIANkUp1G+nYUcHctnYM/l2CRO+kBlXUVltdJUKboHet6BFjvgKBwfguXzQ0yuDe4jVgW17m5W0kLIVsnSAuw64KScEWAPCkkKqunQ2zOtrrNr1ks6q3AG+2xxLm4HKqynQAyltLrEPOa9QUBQqq2mzbmtqO9Yp/FOCSSu0tOxcBlBA2kTSAjqCd2AZQCL6HvWAXLLA1qGWVSo1FtOuOzZ8v/qwAevftiKMiIleKOfc3upcK1rZUgqLJ9QKqiLGBjcOkRik0MiFhappNAlQ1rv100aO4GDUGRzLxeQseXja+hcK4pdQBGrUPUDr17E4AF9Ul/mj9y/wxvBr8pZ7+dH+uT+GNYC4cPyJkzKyFCixgpPpYeUCLIMUpsa9SgHY1qI2q8RvFOUSaQ5kNJGHXXp5dKuapUCMLk0Eiz6rv3w3kcikc5meR1ZI46Caed9TBR7XKpVXJogkDAvNcazjvGJzGV16ll0aj+kvtE6AxUfG673gHeH5iSEuzK8mxWixVjykGVwp1EDcA2Nh2rGxlSzKCJFjMhY6YjmUGiidBsOnQLQJ3BN1viJk+MZXRobf7TUbYkh9Y0siUAwOwIJGxPUbYkvPbMkZXWqsQzFlSM6bWRlHMslHYnl3O22ATJCrZhJ8tBPM6k/nwiRatyKKszEnc8x92GuPKbg81GP2p1R0D7NFnSjYttQ3NUO+LefDLlU0gF5h9rMj0GDKD13BFnsP1qw3kOELBDxBpwoMaeUjint5lRUXTqZiRQoGu222ArmQ4tEEZfskZgwNbS2pUDWBSkmr0qy3vZOBBhbK5nzFjCECN1Kty7MyCaPUSSrhS2warPQUcTsr4cmbMOIgA2rmiWQBzGeZAnRb33AbavdWIfEpAmey7ZlGbLWsbidSWVQwEqtWk6xRI3uiOu+AMcPy00ztmZJykDkMU87Zk1cws+wU7g3uRXtY6pkJIMzCoEkbeXvuSRVjmqlGs7jrQ9/THJc5llyL5lI1j8zzCqqXLGON01BVAWnv1KgggWcPcH8YzFldpGEUdHTyFbBCk2y8q6t9TdAD0wFv4R4bzeVm8yKVWIvU8pY0uph5K/qoDd0zHYVsDiDxfxAGkZUaRGNyxvHKpEmgaPsUcEhm5gQe4sXd4sWQyksyKsu7LIZQEZjGpFlCjAaTervQrbcg3Xs9n8lBKTOXBV2VKfWDq3JAPtFbIDUaBA7YB+PPPnBFpzE0UiAnTopW0uN26oCH6i761tirtxWODMO2ZSElmbRMUJ6HoADQIPNsSdgO946Jkhw3Mxh+2tiObTbHdrrSL7UQD1vFNzXFMtBmgTE0cauQ0gUuAD7JViS++9gr2PxwBnw/4t+sujIAYjrFNGVbzKj2D6zQPUCtzt22DfSb4RErDMxOA5PluJB5YcgbMCe56Ht79sMyz5R5xLDMSEIA0oAGABaoVr2h3FEb9rxYMp4pfMBY1SF4wKcS64yrdVKMqhb030+8gHAcibOGBojREgB1h6YFSRQoHYUK63Y7d7bwPJpLA7wzquht4JQCuxZjo2Ow3a13vrttg/wCIvCGTzEM3lwsmYEuoxqyu6UdUqwou51KS2luhHRcc6yWUmy2ZlhVZH1KdglM6FSQQGBIWjvW9XROAtCr+UY1P1cawNXmpMsbaAdLqAb2DX26darFgy7ZplKIqxXpaNxIJo3jq6mIoc1A6hy36DY1XwXx3JI3kZgyrHY0SctK1sx1CtgGJAO43Njpi78Z82IimcxHSEGlD5ljVYkHKqgfpL7IDbbggI8/EsxpIn8qIsxpkeJj0ogCyWYk1uqgEbkdRnhXJPGKlgnmjuyixR+WkgP5w6mDBtrtdiWbric3AVld2aV1dDZVTSitJLijQlIJ9o1e+nvgBwqPL6nKRWBTgSyOTMCKUxN5lmquq322sbBe+H59cwCFjkaMA3qaJgOwGkMW3Atex63iuQZmPLiaTLrM7AaykhYSCNfzoUMNytA77nfc0MJYrCgzEKSRIUC6otTaUslqQmw6FT7aUVv5jeLcWaYQmID2TIGc2hVqjbZQCW9litdTdVeAtnDuKeblBOFkZaDFBpe0LHcEHcgHUa3FUOmBPjDxGiCNwi0HBLsSF00eVSBZJFgGuXfpgRH4lzWUSeOKEQRK7RiSWzHG19AdN0b2sEbgYrv8AKkAGHiWVE9P6lStm2YEDnNEEUQKPzwF48OeLhmUKQcPYBgSrHdRKb1M10Ct30Jujga+Shlk1yTQyOwMZESIGRSDsoUhqsMotT1262WY/EWTaHy41SIxgeU02ozABiyurUx23NWNtthviRxX6uyJIZneWSKhKRWpq1G4yKptu49x2vADP+RyH+dk+/wD/AJYzEH+UvEf51P8AVH/hxmAicbzOtlMZ8wKCxQnetVs2gVsTp2BJ6b4lPkpHjcBEQk0yxolrJqDC1Lggg7XTbA/HE3gmYpXfLBeSIvJSU5GrcSGPt3X9KxfQ7x/DvGM3PPLqittClFIIAWuVF2ttV2CboWe+AzJcKnD+WaZj7QcsFYP7LWtjVe9G6rtVYNZTjCQSMaXkVgZDGU6mvaB0SDmNDYEL6riFmuPZKGlzkSyT0yo6ElUXoC2lgA7MC2oA1t8MVN/E4YBZ8xI6qx0xKCy9CAxZzvd9B79sB0njniUiABIi7MxGmM6UNA+YW3K3VHST6EAb0B4R47ykWWmyskEqh5gG1yc6qAtsOXqrWaNnfv0w1/KKFYRIy61Lq4UyqNSg3vDrpSDdEg3gb4qypn82eFGCyBZdNllYg6CNqpyCtKRZskEdMAbz3H8vBCsCK2l/zQCFZCpYqG1bqXrfcE2xAK7AD/GmSlzaRMIyXRW0poIZUHNEAwJEwIUpqskkpsOmA/hCQRuFVoxNISKCiR47AA0lyUQk7Hq90BuMHOJ5/iGVjZ2zOqaOyJQVkCpekgEjlkrsRR2o31CdnuEefD5vn5aFJZFMgIePU+my3mFSxIUkkctd9xtYOC8N4ZCi1Ir6pG0bMwc0dALFTtq6Mbo+/FE8LeJMyIJYopoyEkayyglomYvKwWtkIFnoBe2+C/0YcRknl8jyT9XYNoCtYQ6TYa+ZtvceY2b7BasjxoJl49MUqIw1qsa7qGaiWNncsdhpGokeuFcY4DlZImliAlMSv5yFFLOSwJ2I1XakigNWnrg1xczZOLzMvAZuWmWKJBIN1pgtc403dnsNscu4h9KUq5kPC/loyujw6NJTumpz+lqJ3G4F+6gt2TjifLNHl44oJV1VAdP2iqQaZOpDV7Xbv0OKnnOI5bNRXnlzOV8uZuVAGUWoJOkrvuwBsVzjffBZ8z+UUPmRi0RfLI0pb8x1JuHFr1QnevvnpwqOSGNXjJ/Rd2UAF62q9NAAkDpdDuawFFzeRhAvKicwIBGZGvSWYgs7HorFSp0qKrSfjZeFceMgfyvLZCtGLQ0reWCUAKCxXxAobgYHeMsgyBNBXy0eyqEAEnvQ5Qa5em1364V4UT6vJL1jBGpOZQEI5jqBcCT4KQW2qgcBfMnwGFnE4IUsi6C6i0cEBWS6OmwG0E0d/U3SfpF8GT6jmxLbgFRpVzqCWAVYE8+jqteu+1lzhniE5kiHXmK1BqiEQXSDcisFBZBvYN32FnrfvCqxPA0YkZ1kBZtypC0o5SDrFHuSG3NmxgPNYetsdG8CeJCMu8LzMqKAEHPpVj2MgvSGAZenWvjh3xz9GuXj1NlHfzaDjLNuTH+kUf8ASYddIJNY5rESdhgO7+DvEGXmneKCRdLryREPr18xbd3oihdLXXtiV4h8A8P8iNJtGXvaIoNNOzDl5rsk6dut+mOC8PlkRqjJVrAsbEb9j1HyIOOp8H8a5zJZPzJZEzMXmgEW/mxxkEAgkbbjYN0r40BfhmWy8TaUzDJGjGNkZSkruBegizy7t+gLNV64IZnw3UKrlIyQp1ujyzJzjTRFA6Ce4rcVffAXxLxWNoRPkovMkZlcjXRERATWFU7M1lR3FmumJHBPELNlUjWNlnfWAJJtTlVIBV3bdW5lKg6SR0rpgJ/Go5I1M48vSifaRBDuntMv6rAC2DlTRsj0xW5pctn0W5FcswUq8rMUAUBWjlKDS5q2Wip9NsHm4jmsmrIGWYijHq13psUlaidXYX2HU1jneZ8VRrIHfL+aljVBKtRI4slYQtFQLG9b2bvAWweC8tkSJDmGQqNOiTyW1Xd0StbqTQG49e2A/Gc5Gs8eV0TZmNxrJ1W4YEqxQD2TpGlg1dB2rD+V8XZfMS19WRDJFQ1kuGflBVa5uoBJJ1UDQ7HOKcEzcWVtJBLo0q1U1En2Iyd9VGxZ6E77nAK/IsP6ua/8tlv/AHsZiD/yjx/zEn+hD/w43gDH0W+xmvi/9iPCMh+eT+pj/sYzGYCjeOPz6/0P/wBs2Ky3XG8ZgCXAPz6/A/2Gx2/xv/kcf9U/+8ixmMwHM/o9/wCkk/pR4KcY/Mz/APdZP/yXxvGYCicC9uT+pm/3bY7v4F9jJ/1af2YcZjMB0DOfo44D9Jf/AEzN8Y/92uMxmANRe3N/RfETJfnn/rD/AGFxmMwGZz/I3/o/+gYrniD28l/Qh/3SYzGYC9fRd+bzH9Jf96MBOAey3z/YuMxmAvvEf8mj/pf+vHnzP/n5P61v7TYzGYCycS/yZv6cX9lsdJzP/Qee+H/BjeMwFS+jr/Jcz/VfvlxJ8If9K5n/ALv+5cZjMBO8T/5JB/TX+3in+O/zk39ef93jMZgAnE/zeW/oj9ox03h35nOf0V/djMZgAWMxmMwH/9k="/>
          <p:cNvSpPr>
            <a:spLocks noChangeAspect="1" noChangeArrowheads="1"/>
          </p:cNvSpPr>
          <p:nvPr/>
        </p:nvSpPr>
        <p:spPr bwMode="auto">
          <a:xfrm>
            <a:off x="155575" y="-1790700"/>
            <a:ext cx="37433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AutoShape 6" descr="data:image/jpeg;base64,/9j/4AAQSkZJRgABAQAAAQABAAD/2wCEAAkGBhISERUUEhIWFRUWGBwYFxcYGBgcHBwWHRgWGBgXGRkcHCYfGholGRwYHy8gJCcrLC8sHh4xNTAqNSYrLCkBCQoKBQUFDQUFDSkYEhgpKSkpKSkpKSkpKSkpKSkpKSkpKSkpKSkpKSkpKSkpKSkpKSkpKSkpKSkpKSkpKSkpKf/AABEIAOEA4QMBIgACEQEDEQH/xAAcAAABBAMBAAAAAAAAAAAAAAAFAgMEBgABBwj/xABPEAACAgAEBAMEBQcHBwwDAAABAgMRAAQSIQUiMUEGE1EyYXGBBxQjkaEVM0JSscHRFlNyc7Lh8DRUkpOis9IXJDVDYnSClMLT4vG0w+P/xAAUAQEAAAAAAAAAAAAAAAAAAAAA/8QAFBEBAAAAAAAAAAAAAAAAAAAAAP/aAAwDAQACEQMRAD8A68TjV4QTjWrAKvGgcaJwk4CQDjWGlOFE4BWFDDerG9WAWMODDBbC1fAPqMOKMMq2HQ2AWDjWvCScI1YB7GWMNhsbOAWcJrGrxotgF7Y1hIfGi2AWWxrbCNWMvAODGwcNasYHwD1Yy8NasKBwCrxmvCcZgFa8bwi8bwAy8ZeFY3WAQThLHDunCKwG1OFEY2FxsDAaUYwrhWnCqwDWHExlYcRcBtRhwDCKw3PPpGAckkAFk4htxNN97r9uIWazpYV2/H5j0xXs+xDHSdibwFu/Kgv3Vfywl+NIK364qUOYOob2O4+W2/xwl3BsXVWd/jgLmnEATQ+f78SBKKxTshnwpF77YOw5kmtjv17bfwwBW8bJxGilu/QbfPDwwCgcZeEM9YhcTmYKCpoeuAIasbBwDTPNQF7n/F43HxU3XboMAcDYUDgaOIKp03uMTw22+AcvGasRJs1R239fdhqbiyrV9zXwwBC/fjMQvykvv+7G8AkYysaJxsHAKAwkrhWNHAKAxusYoxvAaOMwrG8AmsLXCe+FgYBQxF4go0GzW3pf4YkjEPiMYZSLrAVzN5vQnUn0P/32xAh4grcsnbof2fHEriMexFXe69bJHwPfAH6qTek7Df5fD92AICVQ9ECjf3/HEiMFZGKgEhb33A26/ccAo42PqfaPQ9hY7d+n3YnyTeU1GzYG5B6FVG/44CXZsGqveiO/7sF8jmWalN36/wCOm2BmUIduYkEAVXr2+7BjL5cDrIN/eNwBv8r+/AFIdIPUff8Auw7JOFBJwKnzscaHQRqHS+5wHk40WjYsd+x6d/2YA3JxQNdDet/cDYwvLZkMh36bb/dihx8XbWx2u/w9MWPg3Ew+zHTdVXW6/uwDuZ9nYU63fw2o/Ct8R1htt2BsX0PxrBPOsPMXvrGwA61di/uxBoRzc9kDYd+/YfhgFh1D0epN9zfy7Dp+GCJ4qoNMwHuxX8xKLLn2Wtgu4On5fLGCEyjoSKI73uR1J3PQ4ApNxlQ3MNm6AWdhW/44gSZpS6myB3vucDFnfWYwT0P4jsfl3wyc0N7AO3XuDtv+GAs/5WT0/H+/GsU/8on3YzAdPZMbRcL04UFwCCMJAw4RjenAYgwqsYBhWnAJ042BjKxsLgEYWMZWF1gEHELOAGvj6bfPE9sRsymxwFe4nlEA5jZ3r9u2K5IRvsboj5/o/jWLbmFsaT336bj4fLFblyDkuAr9tJr/ABeAizONY0cgI9+4AHT78ZxTOlJtAbbStgE9SLs7+/EqTg0j6SUO3w6VR74d4rwB5J9YS1oDtewX3+4j7sAzw7fcjpv/ABxmcjrRoPVRV33/AGYIZLhTIFuM3VHcdT7r23/ZhvO8OkoHyiaA7WdvWvfgAGZlZmPev8fPDVneyO+3ys4RxDPOtqVIYG+4Pwoj192HeAZK5KlVTrFcxNKeorfrgBj5gRn2evf49q7d8O5HjGqZV11VfLcYG+J3McpXlUdmFkGhR39bFfHA3JWzgjbcAMbAva+vpW5wHXmzYWSAVftV0rUVofAHtWHs1lwzkLpYiMWL/SLN+BI/A+uKll4ZAplLBzDo5Ua99YJs7jZep6Cx06YMDPkZkKzUxCsSOjV5o7drIFn0wD/FYNAbbehuW9Pd7hgfwni51FX6Hox6D3e8e/4Ye8TZ9IyyXuQAR1I95O3qB8tsVjKzidQGJUKDZBugDQ/C8Adz3lGetRs3ZXpXYgjp6YF5vNoo9eoG/Tduv7MBJ8+dbDVfUe712+X78Mtmt/cR1/CxgCv18eo/DGYHfWV/wf8A44zAdv8AK/7L/wCl/wDLGyzWo33u9h6X2OGctxMMaPWrw0/FeYUu1n9hwBIDClGBsnFWB2UFcEYZAQCOhwDlYysLAxhGAbrG8M53NiNdR/8AvAaXjpYEAVfSsAfwjM5hY0LNdAXsCT8AB1OK3DxeQDc2MKzvGm8pgRZKEjf3fDASszx0KpaULGvbUwuve3sg+4ffgNxv6Q8jlaEk1sVDBVBYlT0OwrHPuN8Vm8vz4sqzREx1LM9uxZgF5WJYKeljbcn4UDxYJ3mEstgToJoxqDfZPZXoaB2NjbfsMB0/O/TjDdRQH+lIwX8F1HAjN/TI56Oo/oRMfxZh+zFe4d9F080UcomiVZFVhZckBhe4CdfnhvNfRzKkvlmRT0OoBqokD9pwBCf6Wpz0eb5eUv7icQp/pOzDd5f9aB+xMS8t9FmttP1gDn0A+WSLsf8Aa9LwI4jwLLZTONBM7SKpW2RQOt3e5IoaTteAbn8f5sjllkX3+aT+7CYfpG4ins5qT56T+1cdA/5O8sFfTFrP1d36k0+m1I7bdcVDxfwWKOCB4owurLROxF7uWpmPx1DAWHwb4gz+dDSzZlWSI0yaE8zccrAhRS2a64szu0afaIxWwSx7b0RXXbVVYrn0PToMvOCosTwmyBfUaFuumoXXxx0rxBBHVuORjvfQEJJzH3V3PcDAcv8AEOcLLJpI0py9e5sih1Isda7jE3wr4XlmjWQoHjVlYWxBIYrqIFez1BON/kvzmeXSYwsmpeVa0kKAShqidQoHfc9KN2uDiKLwgNF5nLCgEi2FV9KgVZF02x03WAmfVNEM7LGV80SKFvso0hrHbWGbb1GGIJFmzDSojBfJi0kDpq1u3XptdYuXBuHUil9+UBVI9lR0HqT3JPfALwZEdExK2mtYgNvZRdNn53sOxGAGcf8ADqSFTzAkAg9mIHYV6dvwxSs1n/qxZCvZwCOgKyaSens36/PHUuKzgmQNskSKWZhtzatgbsEKu/xHrjlkvh8gS+dq8uM6iUFhHk0SAEnduXUtetdS14ADnGZWDEMQQOatiSCTv95+R2wy2ZKgADUT0FX1PpifmMtNqnZTSAUE3oMUtk0784UetDue2C3hbw2SYJgBK5V5GTUCKVig7dN7BPcHAVfRL+q/3Y3jsXlr/mw/1f8AfjMAXihAUGqIHv33rCvJBrSOt3v6A4kQZiIFrcADp16EnGIYiV5htqv7tv24CHLYO3v/AGjBThMrHr0O9H92IPlLakkVuGH37/49cTYOIxIos/43/uwBhRjdYiQ8QTpdfEj7sPmdf1h94wEXjBTyjrG3b44pjWDy7g2d/QX0+7Fu4lm02UuAT2oH54rmbgQK5WTcXpFHcFtzfzwA2WUgKb7n7rG/4YczMm+/6qj71GI0kVhQWrY9j3Z/u6DGZxCXAXc0Nvgq3gKiZgeCRm/YEf8AsZgC/uGKT4oNxZE+mXMf+hNKuLY2WJ4TmYlB+zacfAJMX39Nh+zFN40Q2SyTX0OYQj0qUMP7WA6l4GdmyOXIF1GB8lLLV4TxQDzHNEGlBBI23VtvXocK+jTNRjhsQZwN3AsH9dsP8Yy4eW1NhtI1dOx6/dgHeDxO4qNijMzNr0g6AQQH32Iu+vpjj+e4XI2ZcCQT87faX7VE2133Avrg/wCNvFb2MvBITGECuVNamBJKmgCQCTsTRxX+EcREW7BQdyt77lGAsDf2qP34Drf0eJUc0RzccrhK0g2yrpOpBZtgNvhXvxU/FIRuHxBe2SB950zxg/D2Tis5PNTRyCSJlYruGjIJvfqDzXV3YwZ4rxhTkEVQySoJA9qN12Zd6G17V7rwBb6C4mkaeMNQDxSsK20p5hG/QEvoHw1emLp4oUZtnyurSyo0hFnmYA+VHdVRYFiO4Arqcc0+ibxH9XnmjOtvOUUIxqLOpJVa99nfYDvtjpmS4OwDyOAJJG1uAbA6BUvvpUDf1s+mA3wLRPkZ2RKGZkmYA3eo3oF1vRAHXEbhQY8FgNkgrAKIoA+bGpG+5uvhhrwxxBosnnkF1F5+gj9Fgtir6b77d7OD3BcoDwfJJYNvCpPY1OCfj0wF5jNdf8b4A+EchohkB3/5xNXuUSFVH3DFhGA3hcXlulXJMdvfNJ+7AA+JEvm3VW0ogSaUkAqQurQhHvZS59y+/ALi/HIvq2d30q7UaFkAZeMyEg9x7IBA5mUYM8CyokzOaUtqc5pmmHZYotKwRn3tQb4asDeM8F87M50JoqV1jawbqKGJzuOmqV0Bvqa+YVvw/wCGx9QzLzOCyLKWvp54VtRu7J0qpvpbt8rp4A4QqQJtzCCIN/ScGZhfrzr+GAnF4HbgMksbG5CZWBFHRJLzDtuVI7V1xc/B0erLCTR5etiwXuFGmNR6DlQbYCf+T/fjeJnl4zActXiLlNje5N7bjf8AecOv4lCdbN17Iuj3vp3xEn4SFGpWA36k7AdL92A8siL1YyEdAuw9b+H34Cxw+JgSFZgSd9lPT7+uJP5XjJA1mz0AUE/4+OKVqZmIQVXcb6feW3s9MEcrI6VoYn/tAjp8trwHQIoWA7H3kd8Rs1ygnY998VOPPSM4VXZqB1AMbuwoBI6dzXoMTs1KSu71tRJqwO5374CXBxRWah1H316/DEp+IbEVVj0J2u/XFR4il7jkKFW6iyuzMK6ewGFfDEmLiMUqq6s2lujGyQfTYbbXv0wB+TPpQFDYVtR73iFxLOIZBJYUC7FWem3QdjgPJl5RqpiVNFeoK+oP6w6H1+OG8tMDZimOxprU0K95712I74CBnOJvJxKaHzNcMuWkIAawD5DMG299jf8AWxzCTiTNAkRrSjMw9bcLe/yGOicPVlnzY0hiWDGhQIeMGttwfgPvxzqfJlLBI2CnYgjmWwb+HXAG+CeKp4YRGjkKGOwRT1NncqfuwqXxVmWbeaQfMD1roBvvgBFnCoqgd77/ALjjX1ok9B92Akyz9QOh6/L3+uG4IQz6STvYHQb71+NYaOYf1/Afwxr6w92GI94Nb/LATMkjhhpamJoUDt8TW2CecWSm1IVGiRbJ7jl7+/FdeVj1Zj8zhB2wFu+jXPpDnDI6s1Rtp0jfUSov7rHzx04+No+rRyANt7N9Ou3zxyb6P5gM4AT7SMB8aDV+GOnSZegNvU/I/wB2AhZTxCgTOKRJ9uzsnIdgylaPYHvh7J+LzDlYIVZj5cyuCUoUp1EdTfXp8MKkivrX3VjeYj+yj/8AH+1f4YCy5f6Uoia8w+vMte+r6fLA3w99I4ghKSMLDu3QEUzFut+pOK/9TPYfh/diPJlT6L86/hgLV4W+kYGXMkRO3mymQMsUhGnQiCyL/VwiXxMyNxKUqitOAIzzauWEJfLbJTb7gG98VnjOWXznHlqQKFV6Ko2+68DGyQr8yB8OuAuGb8UeZwpIKSRhFGCYzzCiurlq1rrutV6YP8D8beXlYVVUpUQVZJ3rckd9zfzxy869tn29Hf8AjhEkzyOgYX0Xv3IG9dTv1O+A7P8Ay1b9VPx/jjMAf5H5D+a/23/jjWAqb5ybMgKzkJeyqCBfa+57Ycj4ciNpWms6T7XsVvR7EEH/ABWEPO2pOcqG6qoG6nfWbXlr3nf0G2NGKl1JtdjYWTR2IG4Pc9dvU4CdHw4pvGDVFgt2d63qwet3fpeGfMtAgIDt060aI2PzNb74TkQuhyOdhrpz7NEsVUcpOqrH37b4aA8u1ZCWaq5T0PQ1dkr7x6bC8ASy0B1Bu/QghgAV7Xttudx64S+dLihtQbpvbUSw3vSOm5/DE2LjKnRS6yRpsdDQuzQFUL2rt6Yb5ZZFaJiy3udew7g0Bv1FA9DgEZXKuBT85AAsCgxO12W6Ch8aw3wjKGHMyRBbjcCWP9QDUQ8YJ2Js3Q9SO2J31QyKjJrkXowv01KQCR0BrrvseuGuL+FNcLBJG80ASRHc1Ip5BV0OXlJ9/uwEmTium1ki1iypamUXttTdR6EH19MKfLwyqzRhlbSLYKCT3XUBervXfA/wpxn66rRZiOnjNSBidmDEaaBu+m9Ua9etgy3B8umaHmAOHBZAGcBWTy9rDDVatdH0wFU4rxzLZYl0yDzPy+e5LaQVFKDqBOquwAxy3jICMyvD5ZZFZASeUB26AbEadvlY64u30g8Tky2azMQK+WWVlAVRs6hlJIG5FSLZ/WxTPF05cwMTdRaB8Fd6H3HABLwS4Bw5ZpQHJC+7qf4YGstdcE+B5R2tkNFTeA67wXwBkggYxKw9ZN9/mawSOSyETLohjNGjpiiI+FuNIP8Aisc//lVM8aqt2oA2BOx1XtvvsL91e+xedmmY6iA4rq7NS/0VsUfgMB07O8M4ZmNSyZUITfMixkj3gxEsD8BWON+KfDxykzIGEkZ3jkH6S9rH6LgVamvurE6WbQaurHUAV+N98NZ+VnhYs+obED3hlHptsT9/vwD30dZcNmixF6I2YD1a1UdfcSfljpyZhfYIo9msdeunr6HFE8CcKmhnV3TSG5aJTVuCPY1ar91Xi8nLLuXCFboWrK17D2WF3uDW/wA+uAbjzSEkq6sB169vQXvhMmdWlWiavopPU2AK+GC+S8EmYeZEALFczD5+8H44gcc8N5nLhSTseUEb+u1gjt64CMGU/q37z/HCny4OwQe/+/0wEkyUyHrqPbVVfHEKDMZgFg3KD3AJHXbbAWXiSXIx0/pH9vXftiGyrvqQ/wCz/HAmfi4sXq26g7ntvXbbCofECc2oGx0JNUCdtu/bAF4kRei/x39d8PZLLo00Y39tf7QxEXMj9Ybi7JA3Pau3xw5JnpI5FfQrdGAUjcevXAHvysPX8MbxU/yof5s/6J/jjMBkuZV2oKbZwAqbjUx+BB6b77/LG/rSCRoxyuyMisAKF2xGoCrG9nbp1HTELIZ86Ki9tVuyhtWZiRdncbk6gNr7Y3GXEhMjsxblVdTHWBQJC9Eoj3/LAWPJzh20gkWthqtSAKKhv1hXUg7HtWI2czKhAeRmHq3K1k2dRs/LcVXW8L4fm9KaWgAIoK1GypAIOndixu70mqO+14H8RZCQWUAsBo1GTYWXIoL2FnckbgfADPDuMotOWNVqOxHLpIBojVuVq66UR1wy3GYlK6jGiE60XQVB2vWSCxBGrqaJ9LGK4kyyFW1rospTFV1ahIdupIF3vsOX1GC/BpsuHcSZgqCQLYqw0jdiwU7C/iBW9bYA1w6dLNBE0kMK000hBKqvMuoBCjar3vqCaLuceLVHGGB02AVjJ0M3QKxBX3mzt773hSwCNknWPzUS/N8q1Z6VWs0fLZFpRpB7nYg7OZHgeYZhNll8sMv/AFkSusVe3YWmY3qIqxzHbbAVLxFmjlc4JEtV1BSxHt2SSze8dB7gMHxxBRNk502V5DHZbciWKRVtdIoXpo+7peK14h4gsyvE8wZw9uSpVRd/mx1U3uFq6sEntDyubZYGhmcgxtHPEwOoHQQuyizd3tYq+mAt/jPgi5zieXUsqDNQoOYmi0cmqhQO5S1HvIGJnif6G45GiInMYNjlj1DW1GhbgqNthvineLPG0rJkR9XWKSHROHU+0egFVy7rvv1x0ab6YeHhAX8xWqzEY21A9a3obet4Djvi/wAG5nJODMupWG0iA6L3GiyNmAHT9uLP9FPhT6wskn6IIB2uu4FbWxon0AHQ3sK8V/SjmMxmWaFmjg0hBC2l0ZR1MiEFWJP3bYnfR19Ji5B5AYD5UpBZEPsuLAZAxsCjRUk9qI6YC4eJPB8eWCzKTpk+zrSAQ+7KCq7EGm3rau92OfcTzSM5DMeXYKKr8P4YsXj76RG4hGFgjdIkYMWNamb2RWm1AAY7XfrXeiKkjfrG/Vv3YCWMlrO10eqqLPzsfjWJnCcsY54TMCsZdVOojZdS0b92x+WB+XsWCFYn1ckj7jhWX4OXkq9tLEmiaAF7jbuKwHpFOERLGUpfLIopXLprpWKFN454fkl1M5lnIIpLeQLZ0rqJqNdNbX3Jo45jxjxpmgpy6ZiURLyaC5s1sbN7A/qg1sOuKqxwHbOAfTdljMRNC8KN+kG179iwCgj5X+GLfxDxvwvMwsjZmORWHQBuo5huQNJ2vcjHnvg3DleORzv+gLHQmirKfXYj5r64t30ctGjSkudANnoLCGwxBDA7b1WAOcQjiETurzhVf2XjD6tTbBG1DUCxHXsO14TlcpK4DIqUw2VgYzzA2VB3cURvWxIq8WGLhMEmv6vLpZueyhkAIvvemgBVDpttvgDnOE54ryx+dt+cLAw0KZTQI0kCt3HyvfACxlmDEurFQCAI1LC+l6h1H4nfEWXhgZWOvYVzqOo7XY292/wwaGYzwBMg85gLAWyqyHUApoEUFs2bJoX64hcbnmfRHLDuykuyctC60gErW21kbgD44AdPwgEI2qwOpdW6e+u+NcUSQUyggUACLqh8BsMSstGkYHmERhTZ8tnWRdiAygtoezd3sCa9+JcUzoDRMiAdSpYgE2AQG5druzWx+GAAfluf9df9rGsGfqOb/wAz/wBlf/cxrAQZMxJG0iOz2/MCStnqSoF0D7h3+/BiWJkCnztKsEZR5loG2amDUQKCgVe97dbrkEcsi6mVSp35f0VWtROm6VQOnc+mJmc4zKQVtyrDmSvZv2HFjlAJFAjf13wEx+KyqrDUuuRWH/VggE1z2bI5ibomsRBw+aLVLII6F8i0qdD0BWidgNNXuPXBc8NKa+TzJNN0C5JfSoI2Jr4kj0AJNYK5KCF4POHmpMA1QgKWi5iC7BQebrVi+bqDgKjkuD+YF1hNAVTpbk0DoSxIvcgD53vg5l/DbwRyCHm8yM6JCE0lLJftdUTRN3psCsNZjhamd8uERVUjrIzkKUBACNqKhieu2wJ9MNR5l0ShqUsSgEbApseZrU6i3MSC6sLAwFsyOVy8UaJNWt1Xy9EUkg1hZVYABuUaGsqRRFtQ7WrK50wrLIml2CUqeaosDZVpbF6rAodaBO+OW8O4pBHmfq8haWRl8tWRAdK+0FKaTrfUN2A7CjQrF8gsqkkkSgEU6EEkIAAIyFUBKNmjf47BzPOcMWJdc8MZaTnTTyiM/nLlkss12Fqt6IwG4vkvMjSaFVCsbIRWGkg1se+w6igN+nfpHiHw1LAryNJzSgut2KWlBDAggbA7adhXfAI8FKmJIFilkcU2lXPlqg1Mp17JZK2Qd6uhYGApfF+LJLEhLsZopCgGxBi5nRw3XUG2PyPfDwibPICTcqrpJ7mvZv39sS/Fvg0osmYhoopUyIAeTXYBBNBhqVhQFj8cN8DkWOPLyg6bLRyX63rQj1BF/MEYCnkYXHKQQRsR0wQ8R5XRmHqqY6hXTff9+G8jwoyLqLKg3ote4UW1UNyLG3U3t0wBfwvxuFbSdVOo+06krRrZwtMKIBDA7YOZudo2+yhyBQ9GVJJCbNCgzG+vwxXskREPscq0jV+clWwD2ZErStepJPww3Lks7MTI5O25awAK3vk6YC5tmZ1jT7dIXbUCscUChSKKMTpBArtfzxEz+e+y0LnBPKSBbyqI1PqEFgkfh69sVL8mgCMtMFDBhqF0eYg7mu1X8R64RLDlk2DGU+6wP7A/A4B2bhp16tSMzE7LIrH3XzWfxPXbDj8iyRgIwaOyVUHcEAFCyalJIFgV0xHbLsQdEBq+v7BZs/ccSMtwTMN7MfvPX53ZHT16YCNBn2SMQljpD69uoagCB23pT/4Rg9ks80OaGpAilY6WwwaMIqg2NmtRuR3vAZ+AShqIFg2wsXV7/dv6Ym8dlDNBoVgyppcEVz6jRVO1rRNdTZ7nAX3KxTRzsqy+YCnRQF0ht7UbdFCivccL4Xn5YWbLmZoQI9SyNb1pVgoW2Glj79+lb7isp4haMIM5Gystm1aiVoafZHKarrd7X1wQyHHcu4SpGEh9o6R5hobgsb1qelH0vrgLTwXh+aaCbU6zyPbKXUgc1GiDzDre1AUNvQBxCABvtJPIBQEeYkiqzbhijuzetENVBhv3xN4ZnD7bpG4X7JSmoXRtgRuF5Rte43+GIxzOXM2z5hWDEjzGFO1agFkZmQrsOlN8cAjP+DmMbSyRoyrRXygNQSjchUC2B2NLv+wDMlHljIFDIqctVYlB6iQ8vMb6EsfgL3tfD+KyoQz5VEUOSx8zVTFdOpKJASuu4rmJ67sZziMSkN9nDbELIyEM1K11VFxd7Btx0HQ4Ab/Jpf5zN/8Alj/xYzBL8tv/AJ/lP9DMfxxrABcxxSN4BHGoEnsS8ttqUamChBpo0ecbiiK64azaiQRNFG7NzH2mC/onUh0UAtVXXex7tQ5nzIihfUNiwjYtROndXbSFbUVBI6dOYnBLgfBIZWdxJMvkrTOnRWBFa3LqA22+5HN6i8BZfC/h94neV42ELKxYlyXBVd2UAAc1jYWeUkXYAHZ3ibsGZUl8uWtMyUSi7CzqU0A2o0evzAxEzPDM1pcRJO8ex0AhA8dfob0ZOYG6JNdBtaOD8RzKBPLhKxEabmbWq2TdlWDFtex7EGtqOAHcN4ZKmcaNtX2ZLahGuuUltpHYWUBFbHsV9bwnNwrJmZ5RKY1g0qBrManWu7tRvcEAv02HXrixQQZh0RpJolOlmjkiUgkX2bow5iN/33iEvAokldzqZiE16AGUaUsFUDAjVuLJ69PeAjKTI3EuUopaJhHNrYmtJXkUdWa9qrYmji/5DKSFEKTM5J5mGssFXqoVwdDNVWdjR6b45P4nz6meDRE7BVZQJm1He1oMhAKKQdNH161jqXAMqHj0zaUgaMalDsNIBJp5QdRWyN9RvewMA9x+CSaTUKZ1pAh1Pu24ZQATv3AGxo2QKA/ibvlRD2RyA+sVp22BWyN9VG7oAk2MGeI8JiRAAKjDqyyWxdQbrQ3UU29LW3W9WIgyUojl+slGZGZxMwZkMWqyRuNLBa6bb1XXAVioB50jZhMxqDAwk6VCalBiQHYsDtQ/8J3vFf4n4b+sRh8hHIoPMYSVuySVYAdOgFAUdul4u8eQkknlopNHo1DSW2Rm1IurQP1a9o8oAqyMCop2jmMOWijeIkr5cjBAzMF1nW0d3Z2Ao+z6UQ5hm+J6gC41bVuAdx8en44eyWdLELFApYnbUS3ShsF0+uLp4p+jVQv1iAljtJNAb5QQdRjkaiw1A9QLxXstwmbMFVjUXZVdHKbHU1Y23HpgGc5DmhavUR2NCMJ8AG02ST0o74bOQeVS8nnuq+3bE16djVnYdffWLkPDmYCrpeSV2O6OqSMNJAkLBmIO90NvTti2cC4VOoAkUopBtCdR0iyJGTURqNiwLG3vAAcjh8JmQAxhyDuFK0a9Vug/bpvWCOU8JThlUoU13VBuaul8nLv7x88dZnVMrGAAqbnVI2kLfUggnlBJPsjCVzamL7PMOQ4IYk9AynSEBYV1BB3oEHpgKdkvBflqPtCWqyoFgEC9gVBbcgdP24Y4h4UzTcoB5jr8xdRbVXsst2BvW3TF5yTTIreZ9sNI0kqpZDRU0RWqqsjr8cMOqSoIlmRpSRT8mtTVliLsEjpQ6dxgKXHwJlXnWNSNK9WFkk/pBKFkkUboV3OBXEuHxzylCWWdRpPlapF5R6gWBRH6PwB79L4NlVSMOfNshg62WHKWA3FkH9Ib2MQc7EIBJMBXcMBEhU17Pl7NNudrJJLbVgOc/wAnY5hIVDhFIUFhqKVQZyepXURtXc3prARsk0ReNiU0k+0pHTSCQa32N16Y6JxHxTBHmEl16yygSOgpw5ANxqCQ0YrS3exRLC8DJkjClkjzMsbm2ckIgcEEsQV6VtuRe4HuAVwzNReY8TmB1KXshI1aKuOQOulr39O2Lh+VEWJdMa6SqiR0qQ3oLAlQr0BuC3UE/E4p/E1ykaa+Zyxa9LIrKaUi00jUA13YHaj1xFnyuZRmaC5ImQMeZDy2LBAbsetb0e2AuWX0tlwVKCOQltdPYW6PmIWsK11rBI93TG87xKApZEg8ohGjY1psAakPtWoCnau3WsVXhXEImtpJZMuVWgArsjNbc7W1sQBsPU+ljB3Jo3lD6u7SKh8xqdWZT0ZCpIIB5rUFvd3GAj/lKH/OJPvX+GNYsH1lfRf/ADP9+MwA7w7nggmPksqPqDFTYjDDT9oGbTZJoX8T6YP+DeM5bKxuI4NieZZWXnIOk6TqKAg2SQPlgTwlIxcepaIVqKuC8lkAmU0SDuNHbfoMLyPAopE5ZFjzE4lPlMAwBDAqo6gHTbEAnY7XtQF8uuYzWZ1hE5SW0o6UGalCsnu35jZqxWCv0gcGgymTqNY0lnkVPMOoCMUxYxhfZ22oUDe+KB4f4TnIjO0Mbg6lCgSALVGmEhAA6UNI6E0MQuP+L87JeXzC7qG03NYUnay5J+A39PWsBKgbOLvFI1WWFLqB2Au1OvVYICmhditqwTggVHH1gQhnRn8sM1nSLbW6UIloliCC27Ve2Avgbic8U5BfQdBYI6s1sptlCtXN03BFb1iZxLiM6K8iME1FlkjMUWp7diyU45VChFJWwSV2G2AG+OOBSkRzx6Aig0ICzLFbAotgbC7A7DbFr8P+IpHVPrTxCOWNdrYPrCrelRYJN+42OvQYBcd4k3EMsI9SkxqXdYQuql68hZdQCXYW60izXQH4Nzqt5uX8t5HkryNOkFXXXQs7qGXbla7wHbuGxJnUIjkzIW1JLLGBYIbQoIJrYe6jtiuytBJKHMsokV3RYNRa25tYMVkeY1VZJHTasSfAmaeBfMeGQSKvlPESAXk1J3Y76RZvsNt8L83L5rMZiKQIrOVYNGGUPIOf2iAW5Vs7HvvgFzZVjKskc8ijSCyLTI22/VNmHLtQLb9Nziu+IfD0uYlkzD5kCeKPkCBo1UFRQN3sftA2/TaqxIzc4lnQK8sYYHQyRlndEU24YR6qtlBBNUfa6jFs4dw4KkgBlZ79l9YVn0jZHayE1ULHTYb4Cl8P8QfaSM4jy7FFLzSc/mRWUJKB6JJDUgG1G+lYqPiThECkz5OUOGLPpDAoFur5gNBsA0bB+QxZ/EXgZcxK7qHt+ZUjAAB1VIWkYlUlB1XHsCe4N4A5bLqJI8o08WoOFJYsrxiiQABSEajbKSWJNG9IOAr+V49m8u2gsLJJ1Sc1EkFiGPqaJrfF+yviTOLnfJdlkQqCv2bhQCquWZdiyi6BB2+/E/gnBVzEGYyk76wzFQzKQomCgXEWVSSCAT0vuDilZjxVPl8ykU3OsGqKTTal4tKqBqU2CAOoPpfTAdqyUcLJoMarsSUa9J3omiKbf16YrWd8I1KcxFmXhaVtlWIMtjl/TUlF2A6Ab+/EPg30lRMSssh0AUJmOlrr9JAbJrqdj02Is4N5jxTCUXVKrFn0rspLNWyrpGxAJG3vwFckfOQapJW1JJtqjRnIokglbokkgArsCOhwI4nozzuUCpNVxlg8TqwNaWZhpcnp1HX54Kca4iriRUEUsakHynOh9YsCRXUgOhtaB9PXAGOLiKztPloDOKUAiJjF1J5Sza7Wq3r4DawJeG/HEqB8rm43eVWCF09opur6mG7aQVojm6emLFlfDemGUZYNHHJbiVlaQEFQoKAuXJrfcA3VXiHwLO5+ZnSaBEZFLJM8enmLbCixINBt7BG3XDk/D5Tli+VL5fMlNSlNRDlCeUg2vMNI3PZeorADM34LkyUBkhKSzWFVgqRmiVAoE9diOo2O3vXw3J/821zZZ4ADVo9tpYVqKgqWOwAJJAJB9cOReMsyuSP17Jy6loMrxVHIoIANkUp1G+nYUcHctnYM/l2CRO+kBlXUVltdJUKboHet6BFjvgKBwfguXzQ0yuDe4jVgW17m5W0kLIVsnSAuw64KScEWAPCkkKqunQ2zOtrrNr1ks6q3AG+2xxLm4HKqynQAyltLrEPOa9QUBQqq2mzbmtqO9Yp/FOCSSu0tOxcBlBA2kTSAjqCd2AZQCL6HvWAXLLA1qGWVSo1FtOuOzZ8v/qwAevftiKMiIleKOfc3upcK1rZUgqLJ9QKqiLGBjcOkRik0MiFhappNAlQ1rv100aO4GDUGRzLxeQseXja+hcK4pdQBGrUPUDr17E4AF9Ul/mj9y/wxvBr8pZ7+dH+uT+GNYC4cPyJkzKyFCixgpPpYeUCLIMUpsa9SgHY1qI2q8RvFOUSaQ5kNJGHXXp5dKuapUCMLk0Eiz6rv3w3kcikc5meR1ZI46Caed9TBR7XKpVXJogkDAvNcazjvGJzGV16ll0aj+kvtE6AxUfG673gHeH5iSEuzK8mxWixVjykGVwp1EDcA2Nh2rGxlSzKCJFjMhY6YjmUGiidBsOnQLQJ3BN1viJk+MZXRobf7TUbYkh9Y0siUAwOwIJGxPUbYkvPbMkZXWqsQzFlSM6bWRlHMslHYnl3O22ATJCrZhJ8tBPM6k/nwiRatyKKszEnc8x92GuPKbg81GP2p1R0D7NFnSjYttQ3NUO+LefDLlU0gF5h9rMj0GDKD13BFnsP1qw3kOELBDxBpwoMaeUjint5lRUXTqZiRQoGu222ArmQ4tEEZfskZgwNbS2pUDWBSkmr0qy3vZOBBhbK5nzFjCECN1Kty7MyCaPUSSrhS2warPQUcTsr4cmbMOIgA2rmiWQBzGeZAnRb33AbavdWIfEpAmey7ZlGbLWsbidSWVQwEqtWk6xRI3uiOu+AMcPy00ztmZJykDkMU87Zk1cws+wU7g3uRXtY6pkJIMzCoEkbeXvuSRVjmqlGs7jrQ9/THJc5llyL5lI1j8zzCqqXLGON01BVAWnv1KgggWcPcH8YzFldpGEUdHTyFbBCk2y8q6t9TdAD0wFv4R4bzeVm8yKVWIvU8pY0uph5K/qoDd0zHYVsDiDxfxAGkZUaRGNyxvHKpEmgaPsUcEhm5gQe4sXd4sWQyksyKsu7LIZQEZjGpFlCjAaTervQrbcg3Xs9n8lBKTOXBV2VKfWDq3JAPtFbIDUaBA7YB+PPPnBFpzE0UiAnTopW0uN26oCH6i761tirtxWODMO2ZSElmbRMUJ6HoADQIPNsSdgO946Jkhw3Mxh+2tiObTbHdrrSL7UQD1vFNzXFMtBmgTE0cauQ0gUuAD7JViS++9gr2PxwBnw/4t+sujIAYjrFNGVbzKj2D6zQPUCtzt22DfSb4RErDMxOA5PluJB5YcgbMCe56Ht79sMyz5R5xLDMSEIA0oAGABaoVr2h3FEb9rxYMp4pfMBY1SF4wKcS64yrdVKMqhb030+8gHAcibOGBojREgB1h6YFSRQoHYUK63Y7d7bwPJpLA7wzquht4JQCuxZjo2Ow3a13vrttg/wCIvCGTzEM3lwsmYEuoxqyu6UdUqwou51KS2luhHRcc6yWUmy2ZlhVZH1KdglM6FSQQGBIWjvW9XROAtCr+UY1P1cawNXmpMsbaAdLqAb2DX26darFgy7ZplKIqxXpaNxIJo3jq6mIoc1A6hy36DY1XwXx3JI3kZgyrHY0SctK1sx1CtgGJAO43Njpi78Z82IimcxHSEGlD5ljVYkHKqgfpL7IDbbggI8/EsxpIn8qIsxpkeJj0ogCyWYk1uqgEbkdRnhXJPGKlgnmjuyixR+WkgP5w6mDBtrtdiWbric3AVld2aV1dDZVTSitJLijQlIJ9o1e+nvgBwqPL6nKRWBTgSyOTMCKUxN5lmquq322sbBe+H59cwCFjkaMA3qaJgOwGkMW3Atex63iuQZmPLiaTLrM7AaykhYSCNfzoUMNytA77nfc0MJYrCgzEKSRIUC6otTaUslqQmw6FT7aUVv5jeLcWaYQmID2TIGc2hVqjbZQCW9litdTdVeAtnDuKeblBOFkZaDFBpe0LHcEHcgHUa3FUOmBPjDxGiCNwi0HBLsSF00eVSBZJFgGuXfpgRH4lzWUSeOKEQRK7RiSWzHG19AdN0b2sEbgYrv8AKkAGHiWVE9P6lStm2YEDnNEEUQKPzwF48OeLhmUKQcPYBgSrHdRKb1M10Ct30Jujga+Shlk1yTQyOwMZESIGRSDsoUhqsMotT1262WY/EWTaHy41SIxgeU02ozABiyurUx23NWNtthviRxX6uyJIZneWSKhKRWpq1G4yKptu49x2vADP+RyH+dk+/wD/AJYzEH+UvEf51P8AVH/hxmAicbzOtlMZ8wKCxQnetVs2gVsTp2BJ6b4lPkpHjcBEQk0yxolrJqDC1Lggg7XTbA/HE3gmYpXfLBeSIvJSU5GrcSGPt3X9KxfQ7x/DvGM3PPLqittClFIIAWuVF2ttV2CboWe+AzJcKnD+WaZj7QcsFYP7LWtjVe9G6rtVYNZTjCQSMaXkVgZDGU6mvaB0SDmNDYEL6riFmuPZKGlzkSyT0yo6ElUXoC2lgA7MC2oA1t8MVN/E4YBZ8xI6qx0xKCy9CAxZzvd9B79sB0njniUiABIi7MxGmM6UNA+YW3K3VHST6EAb0B4R47ykWWmyskEqh5gG1yc6qAtsOXqrWaNnfv0w1/KKFYRIy61Lq4UyqNSg3vDrpSDdEg3gb4qypn82eFGCyBZdNllYg6CNqpyCtKRZskEdMAbz3H8vBCsCK2l/zQCFZCpYqG1bqXrfcE2xAK7AD/GmSlzaRMIyXRW0poIZUHNEAwJEwIUpqskkpsOmA/hCQRuFVoxNISKCiR47AA0lyUQk7Hq90BuMHOJ5/iGVjZ2zOqaOyJQVkCpekgEjlkrsRR2o31CdnuEefD5vn5aFJZFMgIePU+my3mFSxIUkkctd9xtYOC8N4ZCi1Ir6pG0bMwc0dALFTtq6Mbo+/FE8LeJMyIJYopoyEkayyglomYvKwWtkIFnoBe2+C/0YcRknl8jyT9XYNoCtYQ6TYa+ZtvceY2b7BasjxoJl49MUqIw1qsa7qGaiWNncsdhpGokeuFcY4DlZImliAlMSv5yFFLOSwJ2I1XakigNWnrg1xczZOLzMvAZuWmWKJBIN1pgtc403dnsNscu4h9KUq5kPC/loyujw6NJTumpz+lqJ3G4F+6gt2TjifLNHl44oJV1VAdP2iqQaZOpDV7Xbv0OKnnOI5bNRXnlzOV8uZuVAGUWoJOkrvuwBsVzjffBZ8z+UUPmRi0RfLI0pb8x1JuHFr1QnevvnpwqOSGNXjJ/Rd2UAF62q9NAAkDpdDuawFFzeRhAvKicwIBGZGvSWYgs7HorFSp0qKrSfjZeFceMgfyvLZCtGLQ0reWCUAKCxXxAobgYHeMsgyBNBXy0eyqEAEnvQ5Qa5em1364V4UT6vJL1jBGpOZQEI5jqBcCT4KQW2qgcBfMnwGFnE4IUsi6C6i0cEBWS6OmwG0E0d/U3SfpF8GT6jmxLbgFRpVzqCWAVYE8+jqteu+1lzhniE5kiHXmK1BqiEQXSDcisFBZBvYN32FnrfvCqxPA0YkZ1kBZtypC0o5SDrFHuSG3NmxgPNYetsdG8CeJCMu8LzMqKAEHPpVj2MgvSGAZenWvjh3xz9GuXj1NlHfzaDjLNuTH+kUf8ASYddIJNY5rESdhgO7+DvEGXmneKCRdLryREPr18xbd3oihdLXXtiV4h8A8P8iNJtGXvaIoNNOzDl5rsk6dut+mOC8PlkRqjJVrAsbEb9j1HyIOOp8H8a5zJZPzJZEzMXmgEW/mxxkEAgkbbjYN0r40BfhmWy8TaUzDJGjGNkZSkruBegizy7t+gLNV64IZnw3UKrlIyQp1ujyzJzjTRFA6Ce4rcVffAXxLxWNoRPkovMkZlcjXRERATWFU7M1lR3FmumJHBPELNlUjWNlnfWAJJtTlVIBV3bdW5lKg6SR0rpgJ/Go5I1M48vSifaRBDuntMv6rAC2DlTRsj0xW5pctn0W5FcswUq8rMUAUBWjlKDS5q2Wip9NsHm4jmsmrIGWYijHq13psUlaidXYX2HU1jneZ8VRrIHfL+aljVBKtRI4slYQtFQLG9b2bvAWweC8tkSJDmGQqNOiTyW1Xd0StbqTQG49e2A/Gc5Gs8eV0TZmNxrJ1W4YEqxQD2TpGlg1dB2rD+V8XZfMS19WRDJFQ1kuGflBVa5uoBJJ1UDQ7HOKcEzcWVtJBLo0q1U1En2Iyd9VGxZ6E77nAK/IsP6ua/8tlv/AHsZiD/yjx/zEn+hD/w43gDH0W+xmvi/9iPCMh+eT+pj/sYzGYCjeOPz6/0P/wBs2Ky3XG8ZgCXAPz6/A/2Gx2/xv/kcf9U/+8ixmMwHM/o9/wCkk/pR4KcY/Mz/APdZP/yXxvGYCicC9uT+pm/3bY7v4F9jJ/1af2YcZjMB0DOfo44D9Jf/AEzN8Y/92uMxmANRe3N/RfETJfnn/rD/AGFxmMwGZz/I3/o/+gYrniD28l/Qh/3SYzGYC9fRd+bzH9Jf96MBOAey3z/YuMxmAvvEf8mj/pf+vHnzP/n5P61v7TYzGYCycS/yZv6cX9lsdJzP/Qee+H/BjeMwFS+jr/Jcz/VfvlxJ8If9K5n/ALv+5cZjMBO8T/5JB/TX+3in+O/zk39ef93jMZgAnE/zeW/oj9ox03h35nOf0V/djMZgAWMxmMwH/9k="/>
          <p:cNvSpPr>
            <a:spLocks noChangeAspect="1" noChangeArrowheads="1"/>
          </p:cNvSpPr>
          <p:nvPr/>
        </p:nvSpPr>
        <p:spPr bwMode="auto">
          <a:xfrm>
            <a:off x="155575" y="-1790700"/>
            <a:ext cx="37433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576618">
            <a:off x="-342115" y="1868034"/>
            <a:ext cx="4114800" cy="1401762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Ruts</a:t>
            </a:r>
            <a:endParaRPr 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Content Placeholder 7" descr="ru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22857"/>
          <a:stretch>
            <a:fillRect/>
          </a:stretch>
        </p:blipFill>
        <p:spPr>
          <a:xfrm>
            <a:off x="3048000" y="685800"/>
            <a:ext cx="53340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46038"/>
            <a:ext cx="54102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TEACHER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of these roles is “you”?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</a:t>
            </a:r>
          </a:p>
          <a:p>
            <a:pPr algn="ctr"/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Shepherd</a:t>
            </a:r>
          </a:p>
          <a:p>
            <a:pPr algn="ctr"/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Leader</a:t>
            </a:r>
            <a:endParaRPr lang="en-US" sz="66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5715000" cy="1249362"/>
          </a:xfrm>
        </p:spPr>
        <p:txBody>
          <a:bodyPr/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SHEPHERD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3810000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Guiding the Group’s Care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9" name="Picture 3" descr="http://upload.wikimedia.org/wikipedia/commons/2/2c/Flock_of_sheep.jpg"/>
          <p:cNvPicPr>
            <a:picLocks noChangeAspect="1" noChangeArrowheads="1"/>
          </p:cNvPicPr>
          <p:nvPr/>
        </p:nvPicPr>
        <p:blipFill>
          <a:blip r:embed="rId3" cstate="print"/>
          <a:srcRect t="17550"/>
          <a:stretch>
            <a:fillRect/>
          </a:stretch>
        </p:blipFill>
        <p:spPr bwMode="auto">
          <a:xfrm>
            <a:off x="3962400" y="1295400"/>
            <a:ext cx="3276600" cy="4322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193</Words>
  <Application>Microsoft Office PowerPoint</Application>
  <PresentationFormat>On-screen Show (4:3)</PresentationFormat>
  <Paragraphs>72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Welcome!</vt:lpstr>
      <vt:lpstr>Slide 2</vt:lpstr>
      <vt:lpstr>Which of these roles is “you”?</vt:lpstr>
      <vt:lpstr>Which of these roles is “you”?</vt:lpstr>
      <vt:lpstr>TEACHER</vt:lpstr>
      <vt:lpstr>Two Important Relationships</vt:lpstr>
      <vt:lpstr>Ruts</vt:lpstr>
      <vt:lpstr>Which of these roles is “you”?</vt:lpstr>
      <vt:lpstr>SHEPHERD</vt:lpstr>
      <vt:lpstr>Requirements</vt:lpstr>
      <vt:lpstr>Relating to the Sheep</vt:lpstr>
      <vt:lpstr>Rewards?</vt:lpstr>
      <vt:lpstr>Which of these roles is “you”?</vt:lpstr>
      <vt:lpstr>Slide 14</vt:lpstr>
      <vt:lpstr>Requirements</vt:lpstr>
      <vt:lpstr>Responsibilities</vt:lpstr>
      <vt:lpstr>Recruiting</vt:lpstr>
      <vt:lpstr>Ruts</vt:lpstr>
      <vt:lpstr>3 More “Rs”</vt:lpstr>
      <vt:lpstr>Slide 20</vt:lpstr>
    </vt:vector>
  </TitlesOfParts>
  <Company>LifeWay Christian Resources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kbraddy</dc:creator>
  <cp:lastModifiedBy>dmccrar</cp:lastModifiedBy>
  <cp:revision>94</cp:revision>
  <dcterms:created xsi:type="dcterms:W3CDTF">2013-09-27T15:30:08Z</dcterms:created>
  <dcterms:modified xsi:type="dcterms:W3CDTF">2013-11-18T16:11:23Z</dcterms:modified>
</cp:coreProperties>
</file>