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2" r:id="rId3"/>
    <p:sldId id="266" r:id="rId4"/>
    <p:sldId id="267" r:id="rId5"/>
    <p:sldId id="273" r:id="rId6"/>
    <p:sldId id="271" r:id="rId7"/>
    <p:sldId id="256" r:id="rId8"/>
    <p:sldId id="261" r:id="rId9"/>
    <p:sldId id="260" r:id="rId10"/>
    <p:sldId id="257" r:id="rId11"/>
    <p:sldId id="263" r:id="rId12"/>
    <p:sldId id="262" r:id="rId13"/>
    <p:sldId id="268" r:id="rId14"/>
    <p:sldId id="258" r:id="rId15"/>
    <p:sldId id="264" r:id="rId16"/>
    <p:sldId id="265" r:id="rId17"/>
    <p:sldId id="274" r:id="rId18"/>
    <p:sldId id="27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C234B-A52A-4977-9CA1-29A2AE99A1F3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933D1-F395-4F72-8A11-1FB2ADCBA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F6D3E-E694-42E2-B004-3B7398222AF5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27191-A8F6-4540-B6F0-D9DC42629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AA51-BE9F-4E75-A471-CCE910A17065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F6B62-C3CA-431F-A234-868E25C81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48E67-0E12-4AA3-895B-36DB0D89C97B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2577-31FB-403A-B1D4-390A97791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A17A7-BD9D-4392-90B4-61CF49EAFF0C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0B7DB-B0A2-49E4-8FD4-3E9DAFDCE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5861F-9E64-487A-9F52-76F16D69A390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79CDD-1CC3-4ACF-B3F1-63F8A93B1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963B-C129-4CB2-993C-AE320D26FA44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F7BF3-8912-40D8-9DBC-EE5CBACB9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3DD7-1229-4E39-B4F1-18A222C1C554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763F5-67B5-4891-A42B-28B5C949F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D782C-01CE-4462-8F74-5AAAD3CB9B88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10C6-68B7-49AC-B62F-09D3F7472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9449-FD23-4048-95D8-F5399D433398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49150-2520-443D-B76D-623D8DF0E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6EE4C-7772-4A17-BDE1-B04E6738FF1C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E9B8-3AC1-4A03-A54E-690F2908C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5CFEC8-5B37-41FF-B810-B07A9FB6A667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6E4133-FF14-4D87-A32F-75B8550F5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2667000"/>
            <a:ext cx="5181600" cy="227754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0" lang="es-E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¡BIENVENIDOS!</a:t>
            </a: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LÍDERES DE PREESCOLARES</a:t>
            </a:r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13" descr="C:\Users\ANGEL LOPEZ\AppData\Local\Microsoft\Windows\Temporary Internet Files\Content.IE5\F13O1R03\MC9002327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1143000" cy="1726635"/>
          </a:xfrm>
          <a:prstGeom prst="rect">
            <a:avLst/>
          </a:prstGeom>
          <a:noFill/>
        </p:spPr>
      </p:pic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934200" y="5257800"/>
            <a:ext cx="2209800" cy="1219201"/>
            <a:chOff x="6858000" y="5756469"/>
            <a:chExt cx="2286001" cy="1101531"/>
          </a:xfrm>
        </p:grpSpPr>
        <p:sp>
          <p:nvSpPr>
            <p:cNvPr id="11" name="Rectangle 10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2" name="Picture 10" descr="CRD_Spanish_Red_2.0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257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971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4038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" name="Picture 16" descr="C:\Users\ANGEL LOPEZ\AppData\Local\Microsoft\Windows\Temporary Internet Files\Content.IE5\F13O1R03\MC9003616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11089"/>
            <a:ext cx="1143000" cy="168303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981200" y="609600"/>
            <a:ext cx="6553200" cy="646331"/>
          </a:xfrm>
          <a:prstGeom prst="rect">
            <a:avLst/>
          </a:prstGeom>
          <a:solidFill>
            <a:srgbClr val="DDDDDD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FUNCIONES Y 30 “ERRES”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1981200"/>
            <a:ext cx="5562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Cuidado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0" descr="C:\Users\ANGEL LOPEZ\AppData\Local\Microsoft\Windows\Temporary Internet Files\Content.IE5\CUP4EA03\MC90001307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97205">
            <a:off x="7101992" y="1414208"/>
            <a:ext cx="725729" cy="1157818"/>
          </a:xfrm>
          <a:prstGeom prst="rect">
            <a:avLst/>
          </a:prstGeom>
          <a:noFill/>
        </p:spPr>
      </p:pic>
      <p:pic>
        <p:nvPicPr>
          <p:cNvPr id="30" name="Picture 3" descr="C:\Users\ANGEL LOPEZ\AppData\Local\Microsoft\Windows\Temporary Internet Files\Content.IE5\39F9IQUD\MC9003915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181600"/>
            <a:ext cx="1219200" cy="990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257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971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4038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4837" name="Picture 21" descr="C:\Users\ANGEL LOPEZ\AppData\Local\Microsoft\Windows\Temporary Internet Files\Content.IE5\CUP4EA03\MC9003682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1411450" cy="133639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52600" y="152401"/>
            <a:ext cx="72390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ovejitas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vigilarlas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cuidarlas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Compartir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Alistar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¡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Duplíquese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ovejitas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       no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manejarlas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tecnología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comunicarse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los padres)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7" descr="C:\Users\ANGEL LOPEZ\AppData\Local\Microsoft\Windows\Temporary Internet Files\Content.IE5\CR8587Z2\MC9002972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638800"/>
            <a:ext cx="1129245" cy="103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257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971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4038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" name="Picture 7" descr="C:\Users\ANGEL LOPEZ\AppData\Local\Microsoft\Windows\Temporary Internet Files\Content.IE5\F13O1R03\MM90028368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6782" y="5410200"/>
            <a:ext cx="1037492" cy="1143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33600" y="228600"/>
            <a:ext cx="70104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ovejas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los padres y los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ayudantes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convierta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mecánico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Tener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“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matrícula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Escuchar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conversaciones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5122" name="Picture 2" descr="C:\Users\ANGEL LOPEZ\AppData\Local\Microsoft\Windows\Temporary Internet Files\Content.IE5\PBX1J3XE\MC9000479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" y="1371600"/>
            <a:ext cx="1219200" cy="1521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2819400"/>
            <a:ext cx="5181600" cy="160043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RECESO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10 MINUTOS</a:t>
            </a:r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C:\Users\ANGEL LOPEZ\AppData\Local\Microsoft\Windows\Temporary Internet Files\Content.IE5\F13O1R03\MC900432095[2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1066800" cy="1082538"/>
          </a:xfrm>
          <a:prstGeom prst="rect">
            <a:avLst/>
          </a:prstGeom>
          <a:noFill/>
        </p:spPr>
      </p:pic>
      <p:pic>
        <p:nvPicPr>
          <p:cNvPr id="11" name="Picture 5" descr="C:\Users\ANGEL LOPEZ\AppData\Local\Microsoft\Windows\Temporary Internet Files\Content.IE5\CUP4EA03\MC9001511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876800"/>
            <a:ext cx="1142073" cy="1295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4114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95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81200" y="609600"/>
            <a:ext cx="6553200" cy="646331"/>
          </a:xfrm>
          <a:prstGeom prst="rect">
            <a:avLst/>
          </a:prstGeom>
          <a:solidFill>
            <a:srgbClr val="DDDDDD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FUNCIONES Y 30 “ERRES”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7000" y="1981200"/>
            <a:ext cx="5334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Misión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0" descr="C:\Users\ANGEL LOPEZ\AppData\Local\Microsoft\Windows\Temporary Internet Files\Content.IE5\CUP4EA03\MC9000130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97205">
            <a:off x="6797193" y="1490406"/>
            <a:ext cx="725729" cy="1157818"/>
          </a:xfrm>
          <a:prstGeom prst="rect">
            <a:avLst/>
          </a:prstGeom>
          <a:noFill/>
        </p:spPr>
      </p:pic>
      <p:pic>
        <p:nvPicPr>
          <p:cNvPr id="14" name="Picture 11" descr="C:\Users\ANGEL LOPEZ\AppData\Local\Microsoft\Windows\Temporary Internet Files\Content.IE5\39F9IQUD\MC9004459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607819" cy="1534166"/>
          </a:xfrm>
          <a:prstGeom prst="rect">
            <a:avLst/>
          </a:prstGeom>
          <a:noFill/>
        </p:spPr>
      </p:pic>
      <p:pic>
        <p:nvPicPr>
          <p:cNvPr id="15" name="Picture 3" descr="C:\Users\ANGEL LOPEZ\AppData\Local\Microsoft\Windows\Temporary Internet Files\Content.IE5\F13O1R03\MC90043483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029200"/>
            <a:ext cx="1238250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4114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95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228600"/>
            <a:ext cx="6477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Aceptar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abrazar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Cumplir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misión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Reclutar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tengan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visión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Relacionarse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los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familiares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mantener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recursos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3077" name="Picture 5" descr="C:\Users\ANGEL LOPEZ\AppData\Local\Microsoft\Windows\Temporary Internet Files\Content.IE5\CR8587Z2\MC9002379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562600"/>
            <a:ext cx="1277293" cy="902929"/>
          </a:xfrm>
          <a:prstGeom prst="rect">
            <a:avLst/>
          </a:prstGeom>
          <a:noFill/>
        </p:spPr>
      </p:pic>
      <p:pic>
        <p:nvPicPr>
          <p:cNvPr id="16" name="Picture 5" descr="C:\Users\ANGEL LOPEZ\AppData\Local\Microsoft\Windows\Temporary Internet Files\Content.IE5\CR8587Z2\MC90044131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76400"/>
            <a:ext cx="1219200" cy="1155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4114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95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304800"/>
            <a:ext cx="6934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LÍDER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Leer,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multiplicarse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parábola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oveja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perdida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►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Pedirle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Dios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visión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2" name="Picture 2" descr="C:\Users\ANGEL LOPEZ\AppData\Local\Microsoft\Windows\Temporary Internet Files\Content.IE5\PBX1J3XE\MC9003359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795435"/>
            <a:ext cx="1295401" cy="1106830"/>
          </a:xfrm>
          <a:prstGeom prst="rect">
            <a:avLst/>
          </a:prstGeom>
          <a:noFill/>
        </p:spPr>
      </p:pic>
      <p:pic>
        <p:nvPicPr>
          <p:cNvPr id="2058" name="Picture 10" descr="C:\Users\ANGEL LOPEZ\AppData\Local\Microsoft\Windows\Temporary Internet Files\Content.IE5\PBX1J3XE\MC90005634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5257800"/>
            <a:ext cx="1398994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4267200"/>
            <a:ext cx="5791200" cy="92333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¿NECESITA AYUDA?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3340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71800" y="1447800"/>
            <a:ext cx="4724400" cy="258532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100,000 Guías para 100,00 Grupos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52600" y="304800"/>
            <a:ext cx="6705600" cy="92333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EL GRUPO IMPORTA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pic>
        <p:nvPicPr>
          <p:cNvPr id="18" name="Picture 12" descr="C:\Users\ANGEL LOPEZ\AppData\Local\Microsoft\Windows\Temporary Internet Files\Content.IE5\CR8587Z2\MC9001720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1295400" cy="1108291"/>
          </a:xfrm>
          <a:prstGeom prst="rect">
            <a:avLst/>
          </a:prstGeom>
          <a:noFill/>
        </p:spPr>
      </p:pic>
      <p:pic>
        <p:nvPicPr>
          <p:cNvPr id="20" name="Picture 19" descr="C:\Users\ANGEL LOPEZ\AppData\Local\Microsoft\Windows\Temporary Internet Files\Content.IE5\CUP4EA03\MC9002386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334000"/>
            <a:ext cx="1635117" cy="909523"/>
          </a:xfrm>
          <a:prstGeom prst="rect">
            <a:avLst/>
          </a:prstGeom>
          <a:noFill/>
        </p:spPr>
      </p:pic>
      <p:pic>
        <p:nvPicPr>
          <p:cNvPr id="21" name="Picture 30" descr="C:\Users\ANGEL LOPEZ\AppData\Local\Microsoft\Windows\Temporary Internet Files\Content.IE5\JRC535TV\MC9003209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667000"/>
            <a:ext cx="1470192" cy="1329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2667000"/>
            <a:ext cx="5715000" cy="150810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0" lang="es-ES" sz="4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¡HASTA LA PRÓXIMA!</a:t>
            </a: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¡Dios les bendiga!</a:t>
            </a:r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C:\Users\ANGEL LOPEZ\AppData\Local\Microsoft\Windows\Temporary Internet Files\Content.IE5\JRC535TV\MC900297917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81400" y="4572000"/>
            <a:ext cx="1219200" cy="1500090"/>
          </a:xfrm>
          <a:prstGeom prst="rect">
            <a:avLst/>
          </a:prstGeom>
          <a:noFill/>
        </p:spPr>
      </p:pic>
      <p:pic>
        <p:nvPicPr>
          <p:cNvPr id="13" name="Picture 5" descr="C:\Users\ANGEL LOPEZ\AppData\Local\Microsoft\Windows\Temporary Internet Files\Content.IE5\F13O1R03\MC9002511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724400"/>
            <a:ext cx="1453873" cy="953616"/>
          </a:xfrm>
          <a:prstGeom prst="rect">
            <a:avLst/>
          </a:prstGeom>
          <a:noFill/>
        </p:spPr>
      </p:pic>
      <p:pic>
        <p:nvPicPr>
          <p:cNvPr id="14" name="Picture 13" descr="C:\Users\ANGEL LOPEZ\AppData\Local\Microsoft\Windows\Temporary Internet Files\Content.IE5\QHXJLGVK\MC90043804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52400"/>
            <a:ext cx="1066800" cy="1066800"/>
          </a:xfrm>
          <a:prstGeom prst="rect">
            <a:avLst/>
          </a:prstGeom>
          <a:noFill/>
        </p:spPr>
      </p:pic>
      <p:pic>
        <p:nvPicPr>
          <p:cNvPr id="15" name="Picture 21" descr="C:\Users\ANGEL LOPEZ\AppData\Local\Microsoft\Windows\Temporary Internet Files\Content.IE5\F13O1R03\MC9004380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447800"/>
            <a:ext cx="1371600" cy="1371600"/>
          </a:xfrm>
          <a:prstGeom prst="rect">
            <a:avLst/>
          </a:prstGeom>
          <a:noFill/>
        </p:spPr>
      </p:pic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6934200" y="5638799"/>
            <a:ext cx="2209800" cy="1219201"/>
            <a:chOff x="6858000" y="5756469"/>
            <a:chExt cx="2286001" cy="1101531"/>
          </a:xfrm>
        </p:grpSpPr>
        <p:sp>
          <p:nvSpPr>
            <p:cNvPr id="17" name="Rectangle 16"/>
            <p:cNvSpPr/>
            <p:nvPr/>
          </p:nvSpPr>
          <p:spPr>
            <a:xfrm>
              <a:off x="7029450" y="6124704"/>
              <a:ext cx="1981201" cy="276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8" name="Picture 10" descr="CRD_Spanish_Red_2.0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56469"/>
              <a:ext cx="2286001" cy="110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2438400"/>
            <a:ext cx="5334000" cy="34778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endParaRPr lang="en-US" sz="44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5" name="Picture 3" descr="C:\Users\ANGEL LOPEZ\AppData\Local\Microsoft\Windows\Temporary Internet Files\Content.IE5\F13O1R03\MC9003474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43600" y="2667000"/>
            <a:ext cx="1932694" cy="3200400"/>
          </a:xfrm>
          <a:prstGeom prst="rect">
            <a:avLst/>
          </a:prstGeom>
          <a:noFill/>
        </p:spPr>
      </p:pic>
      <p:pic>
        <p:nvPicPr>
          <p:cNvPr id="17" name="Picture 15" descr="C:\Users\ANGEL LOPEZ\AppData\Local\Microsoft\Windows\Temporary Internet Files\Content.IE5\QHXJLGVK\MC9003710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1219200" cy="805231"/>
          </a:xfrm>
          <a:prstGeom prst="rect">
            <a:avLst/>
          </a:prstGeom>
          <a:noFill/>
        </p:spPr>
      </p:pic>
      <p:pic>
        <p:nvPicPr>
          <p:cNvPr id="6147" name="Picture 3" descr="C:\Users\ANGEL LOPEZ\AppData\Local\Microsoft\Windows\Temporary Internet Files\Content.IE5\39F9IQUD\MC90044629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962400"/>
            <a:ext cx="914400" cy="1828799"/>
          </a:xfrm>
          <a:prstGeom prst="rect">
            <a:avLst/>
          </a:prstGeom>
          <a:noFill/>
        </p:spPr>
      </p:pic>
      <p:pic>
        <p:nvPicPr>
          <p:cNvPr id="6148" name="Picture 4" descr="C:\Users\ANGEL LOPEZ\AppData\Local\Microsoft\Windows\Temporary Internet Files\Content.IE5\KF16RQZY\MC90015132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810000"/>
            <a:ext cx="1143000" cy="1961318"/>
          </a:xfrm>
          <a:prstGeom prst="rect">
            <a:avLst/>
          </a:prstGeom>
          <a:noFill/>
        </p:spPr>
      </p:pic>
      <p:pic>
        <p:nvPicPr>
          <p:cNvPr id="18" name="Picture 17" descr="C:\Users\ANGEL LOPEZ\AppData\Local\Microsoft\Windows\Temporary Internet Files\Content.IE5\PBX1J3XE\MP900448712[1]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5146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2667000"/>
            <a:ext cx="5181600" cy="1754326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0" lang="es-E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¡LAS PALABRAS</a:t>
            </a:r>
          </a:p>
          <a:p>
            <a:pPr algn="ctr"/>
            <a:r>
              <a:rPr lang="es-ES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IMPORTAN</a:t>
            </a:r>
            <a:r>
              <a:rPr kumimoji="0" lang="es-ES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6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53340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" name="Picture 14" descr="C:\Users\ANGEL LOPEZ\AppData\Local\Microsoft\Windows\Temporary Internet Files\Content.IE5\CUP4EA03\MC9000187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1377849" cy="1147572"/>
          </a:xfrm>
          <a:prstGeom prst="rect">
            <a:avLst/>
          </a:prstGeom>
          <a:noFill/>
        </p:spPr>
      </p:pic>
      <p:pic>
        <p:nvPicPr>
          <p:cNvPr id="32771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447800"/>
            <a:ext cx="1143000" cy="1202905"/>
          </a:xfrm>
          <a:prstGeom prst="rect">
            <a:avLst/>
          </a:prstGeom>
          <a:noFill/>
        </p:spPr>
      </p:pic>
      <p:pic>
        <p:nvPicPr>
          <p:cNvPr id="32772" name="Picture 4" descr="C:\Users\ANGEL LOPEZ\AppData\Local\Microsoft\Windows\Temporary Internet Files\Content.IE5\PBX1J3XE\MC900438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4800600"/>
            <a:ext cx="1676400" cy="1356254"/>
          </a:xfrm>
          <a:prstGeom prst="rect">
            <a:avLst/>
          </a:prstGeom>
          <a:noFill/>
        </p:spPr>
      </p:pic>
      <p:pic>
        <p:nvPicPr>
          <p:cNvPr id="15" name="Picture 7" descr="C:\Users\ANGEL LOPEZ\AppData\Local\Microsoft\Windows\Temporary Internet Files\Content.IE5\39F9IQUD\MC90023218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5029200"/>
            <a:ext cx="1143000" cy="1085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2667000"/>
            <a:ext cx="5181600" cy="227754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GRUPOS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DE TODO TIPO PARA PREESCOLARES</a:t>
            </a:r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3340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pic>
        <p:nvPicPr>
          <p:cNvPr id="15" name="Picture 7" descr="C:\Users\ANGEL LOPEZ\AppData\Local\Microsoft\Windows\Temporary Internet Files\Content.IE5\F13O1R03\MC9004350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066800"/>
            <a:ext cx="1131135" cy="1524000"/>
          </a:xfrm>
          <a:prstGeom prst="rect">
            <a:avLst/>
          </a:prstGeom>
          <a:noFill/>
        </p:spPr>
      </p:pic>
      <p:pic>
        <p:nvPicPr>
          <p:cNvPr id="19" name="Picture 3" descr="C:\Users\ANGEL LOPEZ\AppData\Local\Microsoft\Windows\Temporary Internet Files\Content.IE5\CUP4EA03\MC9004350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1089925" cy="1643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ANGEL LOPEZ\AppData\Local\Microsoft\Windows\Temporary Internet Files\Content.IE5\CUP4EA03\MP90040965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65532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Callout 6"/>
          <p:cNvSpPr/>
          <p:nvPr/>
        </p:nvSpPr>
        <p:spPr>
          <a:xfrm>
            <a:off x="3962400" y="152400"/>
            <a:ext cx="4419600" cy="1981200"/>
          </a:xfrm>
          <a:prstGeom prst="wedgeEllipse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3" descr="C:\Users\ANGEL LOPEZ\AppData\Local\Microsoft\Windows\Temporary Internet Files\Content.IE5\CUP4EA03\MC90043262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"/>
            <a:ext cx="1714500" cy="1714500"/>
          </a:xfrm>
          <a:prstGeom prst="rect">
            <a:avLst/>
          </a:prstGeom>
          <a:noFill/>
        </p:spPr>
      </p:pic>
      <p:pic>
        <p:nvPicPr>
          <p:cNvPr id="9" name="Picture 16" descr="C:\Users\ANGEL LOPEZ\AppData\Local\Microsoft\Windows\Temporary Internet Files\Content.IE5\CUP4EA03\MC90044133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0"/>
            <a:ext cx="1295400" cy="1295400"/>
          </a:xfrm>
          <a:prstGeom prst="rect">
            <a:avLst/>
          </a:prstGeom>
          <a:noFill/>
        </p:spPr>
      </p:pic>
      <p:pic>
        <p:nvPicPr>
          <p:cNvPr id="10" name="Picture 11" descr="C:\Users\ANGEL LOPEZ\AppData\Local\Microsoft\Windows\Temporary Internet Files\Content.IE5\CUP4EA03\MC90043486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533400"/>
            <a:ext cx="1218914" cy="1218914"/>
          </a:xfrm>
          <a:prstGeom prst="rect">
            <a:avLst/>
          </a:prstGeom>
          <a:noFill/>
        </p:spPr>
      </p:pic>
      <p:pic>
        <p:nvPicPr>
          <p:cNvPr id="11" name="Picture 14" descr="C:\Users\ANGEL LOPEZ\AppData\Local\Microsoft\Windows\Temporary Internet Files\Content.IE5\JRC535TV\MC900432596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304800"/>
            <a:ext cx="1828800" cy="1828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2400" y="2133600"/>
            <a:ext cx="2819400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¿Qué </a:t>
            </a:r>
            <a:r>
              <a:rPr lang="es-ES" sz="3600" dirty="0"/>
              <a:t>les pueden enseñar </a:t>
            </a:r>
            <a:r>
              <a:rPr lang="es-ES" sz="3600" dirty="0" smtClean="0"/>
              <a:t>          a </a:t>
            </a:r>
            <a:r>
              <a:rPr lang="es-ES" sz="3600" dirty="0"/>
              <a:t>los </a:t>
            </a:r>
            <a:r>
              <a:rPr lang="es-ES" sz="3600" dirty="0" smtClean="0"/>
              <a:t>preescolares con esto?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17181" y="95819"/>
            <a:ext cx="71096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_____________________________________________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otham-Bold"/>
                <a:ea typeface="MS Mincho" pitchFamily="49" charset="-128"/>
                <a:cs typeface="Arial" pitchFamily="34" charset="0"/>
                <a:sym typeface="Wingdings 2" pitchFamily="18" charset="2"/>
              </a:rPr>
              <a:t></a:t>
            </a:r>
            <a:r>
              <a:rPr kumimoji="0" lang="es-ES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</a:rPr>
              <a:t>FUNCIONES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2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____________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 </a:t>
            </a:r>
            <a:r>
              <a:rPr kumimoji="0" lang="es-ES" sz="36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para guiar grupos </a:t>
            </a:r>
            <a:r>
              <a:rPr kumimoji="0" lang="es-ES" sz="1400" b="1" i="1" u="none" strike="noStrike" cap="none" normalizeH="0" baseline="0" dirty="0" smtClean="0">
                <a:ln>
                  <a:noFill/>
                </a:ln>
                <a:solidFill>
                  <a:srgbClr val="565759"/>
                </a:solidFill>
                <a:effectLst/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_________</a:t>
            </a:r>
            <a:endParaRPr kumimoji="0" lang="es-ES" sz="8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otham-Bold"/>
              <a:ea typeface="MS Mincho" pitchFamily="49" charset="-128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2819400"/>
            <a:ext cx="5181600" cy="160043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RECESO</a:t>
            </a:r>
            <a:endParaRPr kumimoji="0" lang="es-ES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Mincho" pitchFamily="49" charset="-128"/>
              <a:cs typeface="Arial" pitchFamily="34" charset="0"/>
              <a:sym typeface="Wingdings 2" pitchFamily="18" charset="2"/>
            </a:endParaRP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Mincho" pitchFamily="49" charset="-128"/>
                <a:cs typeface="Arial" pitchFamily="34" charset="0"/>
                <a:sym typeface="Wingdings 2" pitchFamily="18" charset="2"/>
              </a:rPr>
              <a:t>10 MINUTOS</a:t>
            </a:r>
            <a:endParaRPr lang="en-US" sz="4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 descr="C:\Users\ANGEL LOPEZ\AppData\Local\Microsoft\Windows\Temporary Internet Files\Content.IE5\F13O1R03\MC9004350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177925" cy="1974850"/>
          </a:xfrm>
          <a:prstGeom prst="rect">
            <a:avLst/>
          </a:prstGeom>
          <a:noFill/>
        </p:spPr>
      </p:pic>
      <p:pic>
        <p:nvPicPr>
          <p:cNvPr id="11" name="Picture 16" descr="C:\Users\ANGEL LOPEZ\AppData\Local\Microsoft\Windows\Temporary Internet Files\Content.IE5\CUP4EA03\MC9003914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876800"/>
            <a:ext cx="1524000" cy="1219354"/>
          </a:xfrm>
          <a:prstGeom prst="rect">
            <a:avLst/>
          </a:prstGeom>
          <a:noFill/>
        </p:spPr>
      </p:pic>
      <p:pic>
        <p:nvPicPr>
          <p:cNvPr id="12" name="Picture 17" descr="C:\Users\ANGEL LOPEZ\AppData\Local\Microsoft\Windows\Temporary Internet Files\Content.IE5\CUP4EA03\MC90023938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447800"/>
            <a:ext cx="1082077" cy="137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181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7" name="Picture 20" descr="C:\Users\ANGEL LOPEZ\AppData\Local\Microsoft\Windows\Temporary Internet Files\Content.IE5\F13O1R03\MC9000244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1524000" cy="1579169"/>
          </a:xfrm>
          <a:prstGeom prst="rect">
            <a:avLst/>
          </a:prstGeom>
          <a:noFill/>
        </p:spPr>
      </p:pic>
      <p:pic>
        <p:nvPicPr>
          <p:cNvPr id="28" name="Picture 3" descr="C:\Users\ANGEL LOPEZ\AppData\Local\Microsoft\Windows\Temporary Internet Files\Content.IE5\CUP4EA03\MC9004345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572000"/>
            <a:ext cx="1066800" cy="1632857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1981200" y="609600"/>
            <a:ext cx="6553200" cy="646331"/>
          </a:xfrm>
          <a:prstGeom prst="rect">
            <a:avLst/>
          </a:prstGeom>
          <a:solidFill>
            <a:srgbClr val="DDDDDD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FUNCIONES Y 30 “ERRES”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67000" y="1981200"/>
            <a:ext cx="5562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MAESTRO</a:t>
            </a:r>
          </a:p>
          <a:p>
            <a:pPr algn="ctr"/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Guiando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Bíblicos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0" descr="C:\Users\ANGEL LOPEZ\AppData\Local\Microsoft\Windows\Temporary Internet Files\Content.IE5\CUP4EA03\MC9000130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97205">
            <a:off x="7391400" y="1371600"/>
            <a:ext cx="725729" cy="1157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181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" name="Picture 22" descr="C:\Users\ANGEL LOPEZ\AppData\Local\Microsoft\Windows\Temporary Internet Files\Content.IE5\JRC535TV\MC9002321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1768444" cy="1849925"/>
          </a:xfrm>
          <a:prstGeom prst="rect">
            <a:avLst/>
          </a:prstGeom>
          <a:noFill/>
        </p:spPr>
      </p:pic>
      <p:pic>
        <p:nvPicPr>
          <p:cNvPr id="14" name="Picture 5" descr="C:\Users\ANGEL LOPEZ\AppData\Local\Microsoft\Windows\Temporary Internet Files\Content.IE5\F13O1R03\MC90013835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1937">
            <a:off x="2209800" y="4953000"/>
            <a:ext cx="1045193" cy="16002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438400" y="152400"/>
            <a:ext cx="6705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MAESTRO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►Amor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los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preescolares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Disfrutar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Dios y con los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un             plan de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3" descr="C:\Users\ANGEL LOPEZ\AppData\Local\Microsoft\Windows\Temporary Internet Files\Content.IE5\39F9IQUD\MC90033547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5486400"/>
            <a:ext cx="912226" cy="838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81000" y="4800600"/>
            <a:ext cx="1676400" cy="1524000"/>
          </a:xfrm>
          <a:prstGeom prst="cub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838200" y="3657600"/>
            <a:ext cx="1676400" cy="1524000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457200" y="2514600"/>
            <a:ext cx="1676400" cy="152400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2971800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maestro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4114800"/>
            <a:ext cx="990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pastor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181600"/>
            <a:ext cx="838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líder</a:t>
            </a:r>
            <a:endParaRPr lang="en-US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" name="Picture 32" descr="C:\Users\ANGEL LOPEZ\AppData\Local\Microsoft\Windows\Temporary Internet Files\Content.IE5\F13O1R03\MC9003383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1295400" cy="219151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905000" y="152400"/>
            <a:ext cx="7010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MAESTRO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Prepararse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bien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rutina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Enfatizar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el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los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preescolares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alumnos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   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ayudantes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►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Sembrar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el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crecimiento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28" descr="C:\Users\ANGEL LOPEZ\AppData\Local\Microsoft\Windows\Temporary Internet Files\Content.IE5\F13O1R03\MC90043636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8768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428</Words>
  <Application>Microsoft Office PowerPoint</Application>
  <PresentationFormat>On-screen Show (4:3)</PresentationFormat>
  <Paragraphs>119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 LOPEZ</dc:creator>
  <cp:lastModifiedBy>LLOPEZ</cp:lastModifiedBy>
  <cp:revision>61</cp:revision>
  <dcterms:created xsi:type="dcterms:W3CDTF">2013-11-24T22:06:37Z</dcterms:created>
  <dcterms:modified xsi:type="dcterms:W3CDTF">2014-01-30T14:30:39Z</dcterms:modified>
</cp:coreProperties>
</file>