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diagrams/quickStyle8.xml" ContentType="application/vnd.openxmlformats-officedocument.drawingml.diagramStyle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56" r:id="rId4"/>
    <p:sldId id="261" r:id="rId5"/>
    <p:sldId id="262" r:id="rId6"/>
    <p:sldId id="264" r:id="rId7"/>
    <p:sldId id="257" r:id="rId8"/>
    <p:sldId id="265" r:id="rId9"/>
    <p:sldId id="266" r:id="rId10"/>
    <p:sldId id="258" r:id="rId11"/>
    <p:sldId id="263" r:id="rId12"/>
    <p:sldId id="271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3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F3750D-73D4-448C-A823-DA255258146B}" type="doc">
      <dgm:prSet loTypeId="urn:microsoft.com/office/officeart/2005/8/layout/pyramid2" loCatId="pyramid" qsTypeId="urn:microsoft.com/office/officeart/2005/8/quickstyle/simple1" qsCatId="simple" csTypeId="urn:microsoft.com/office/officeart/2005/8/colors/colorful1" csCatId="colorful" phldr="1"/>
      <dgm:spPr/>
    </dgm:pt>
    <dgm:pt modelId="{250AEC18-6B64-4FD7-8409-F47AA1290D2C}">
      <dgm:prSet phldrT="[Text]"/>
      <dgm:spPr/>
      <dgm:t>
        <a:bodyPr/>
        <a:lstStyle/>
        <a:p>
          <a:r>
            <a:rPr lang="en-US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rPr>
            <a:t>MAESTRO</a:t>
          </a:r>
          <a:endParaRPr lang="en-US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endParaRPr>
        </a:p>
      </dgm:t>
    </dgm:pt>
    <dgm:pt modelId="{B6F24DCD-300D-43FF-BCB4-2E9BEA3EC23C}" type="parTrans" cxnId="{C1332AD0-93BD-4FB5-BB06-C5F7AB2F0F52}">
      <dgm:prSet/>
      <dgm:spPr/>
      <dgm:t>
        <a:bodyPr/>
        <a:lstStyle/>
        <a:p>
          <a:endParaRPr lang="en-US"/>
        </a:p>
      </dgm:t>
    </dgm:pt>
    <dgm:pt modelId="{93A88F19-FDA8-4DB0-9B75-8F19C76B0CE5}" type="sibTrans" cxnId="{C1332AD0-93BD-4FB5-BB06-C5F7AB2F0F52}">
      <dgm:prSet/>
      <dgm:spPr/>
      <dgm:t>
        <a:bodyPr/>
        <a:lstStyle/>
        <a:p>
          <a:endParaRPr lang="en-US"/>
        </a:p>
      </dgm:t>
    </dgm:pt>
    <dgm:pt modelId="{C99674F4-7EA5-4C6B-B7E2-547F2ACACDF1}">
      <dgm:prSet phldrT="[Text]"/>
      <dgm:spPr/>
      <dgm:t>
        <a:bodyPr/>
        <a:lstStyle/>
        <a:p>
          <a:r>
            <a:rPr lang="en-US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rPr>
            <a:t>PASTOR</a:t>
          </a:r>
          <a:endParaRPr lang="en-US" dirty="0">
            <a:solidFill>
              <a:srgbClr val="92D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endParaRPr>
        </a:p>
      </dgm:t>
    </dgm:pt>
    <dgm:pt modelId="{AC988A3A-1A89-4E3F-BFFB-68B68E708C5B}" type="parTrans" cxnId="{B9DCF746-A0A1-4AFC-AD14-E9CC1727CF04}">
      <dgm:prSet/>
      <dgm:spPr/>
      <dgm:t>
        <a:bodyPr/>
        <a:lstStyle/>
        <a:p>
          <a:endParaRPr lang="en-US"/>
        </a:p>
      </dgm:t>
    </dgm:pt>
    <dgm:pt modelId="{99CF7FF9-CFD2-4D5E-AFE2-AF5706E1B839}" type="sibTrans" cxnId="{B9DCF746-A0A1-4AFC-AD14-E9CC1727CF04}">
      <dgm:prSet/>
      <dgm:spPr/>
      <dgm:t>
        <a:bodyPr/>
        <a:lstStyle/>
        <a:p>
          <a:endParaRPr lang="en-US"/>
        </a:p>
      </dgm:t>
    </dgm:pt>
    <dgm:pt modelId="{74F2B90C-240A-4A3F-A0ED-1B342D45792F}">
      <dgm:prSet phldrT="[Text]"/>
      <dgm:spPr/>
      <dgm:t>
        <a:bodyPr/>
        <a:lstStyle/>
        <a:p>
          <a:r>
            <a:rPr lang="en-US" dirty="0" smtClean="0">
              <a:solidFill>
                <a:schemeClr val="accent4">
                  <a:lumMod val="75000"/>
                </a:schemeClr>
              </a:solidFill>
              <a:latin typeface="Arial Black" pitchFamily="34" charset="0"/>
            </a:rPr>
            <a:t>LÍDER</a:t>
          </a:r>
          <a:endParaRPr lang="en-US" dirty="0">
            <a:solidFill>
              <a:schemeClr val="accent4">
                <a:lumMod val="75000"/>
              </a:schemeClr>
            </a:solidFill>
            <a:latin typeface="Arial Black" pitchFamily="34" charset="0"/>
          </a:endParaRPr>
        </a:p>
      </dgm:t>
    </dgm:pt>
    <dgm:pt modelId="{E4863EBE-66BF-4BCD-BF26-B1A1B63B9B50}" type="parTrans" cxnId="{5168307D-4028-464C-A316-19BD038F2CD9}">
      <dgm:prSet/>
      <dgm:spPr/>
      <dgm:t>
        <a:bodyPr/>
        <a:lstStyle/>
        <a:p>
          <a:endParaRPr lang="en-US"/>
        </a:p>
      </dgm:t>
    </dgm:pt>
    <dgm:pt modelId="{D8272264-6A5F-4EEF-873F-E029B7D217AB}" type="sibTrans" cxnId="{5168307D-4028-464C-A316-19BD038F2CD9}">
      <dgm:prSet/>
      <dgm:spPr/>
      <dgm:t>
        <a:bodyPr/>
        <a:lstStyle/>
        <a:p>
          <a:endParaRPr lang="en-US"/>
        </a:p>
      </dgm:t>
    </dgm:pt>
    <dgm:pt modelId="{2245FA56-BE40-4364-AB44-80D6F2EC3792}" type="pres">
      <dgm:prSet presAssocID="{EAF3750D-73D4-448C-A823-DA255258146B}" presName="compositeShape" presStyleCnt="0">
        <dgm:presLayoutVars>
          <dgm:dir/>
          <dgm:resizeHandles/>
        </dgm:presLayoutVars>
      </dgm:prSet>
      <dgm:spPr/>
    </dgm:pt>
    <dgm:pt modelId="{EDE67809-B186-46F6-A3A3-7272B6437788}" type="pres">
      <dgm:prSet presAssocID="{EAF3750D-73D4-448C-A823-DA255258146B}" presName="pyramid" presStyleLbl="node1" presStyleIdx="0" presStyleCnt="1"/>
      <dgm:spPr/>
    </dgm:pt>
    <dgm:pt modelId="{C75AD3BC-17B0-4419-8DEC-085DC981A9C3}" type="pres">
      <dgm:prSet presAssocID="{EAF3750D-73D4-448C-A823-DA255258146B}" presName="theList" presStyleCnt="0"/>
      <dgm:spPr/>
    </dgm:pt>
    <dgm:pt modelId="{00BF762C-341D-4D2C-9554-E52685BB1C25}" type="pres">
      <dgm:prSet presAssocID="{250AEC18-6B64-4FD7-8409-F47AA1290D2C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00F136-57F1-4DA7-B257-787E40872AC9}" type="pres">
      <dgm:prSet presAssocID="{250AEC18-6B64-4FD7-8409-F47AA1290D2C}" presName="aSpace" presStyleCnt="0"/>
      <dgm:spPr/>
    </dgm:pt>
    <dgm:pt modelId="{D563955F-9125-46A9-927A-344FE65C9343}" type="pres">
      <dgm:prSet presAssocID="{C99674F4-7EA5-4C6B-B7E2-547F2ACACDF1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E74AA6EB-51D1-4306-B082-80B12AC98A46}" type="pres">
      <dgm:prSet presAssocID="{C99674F4-7EA5-4C6B-B7E2-547F2ACACDF1}" presName="aSpace" presStyleCnt="0"/>
      <dgm:spPr/>
    </dgm:pt>
    <dgm:pt modelId="{F4620E12-1F43-4879-A1BA-00DB09E38B32}" type="pres">
      <dgm:prSet presAssocID="{74F2B90C-240A-4A3F-A0ED-1B342D45792F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B4A6C388-D30D-4ACA-9EEB-B729520943BF}" type="pres">
      <dgm:prSet presAssocID="{74F2B90C-240A-4A3F-A0ED-1B342D45792F}" presName="aSpace" presStyleCnt="0"/>
      <dgm:spPr/>
    </dgm:pt>
  </dgm:ptLst>
  <dgm:cxnLst>
    <dgm:cxn modelId="{8F92ACF3-EE52-45A1-88EA-3B209CD58EC3}" type="presOf" srcId="{C99674F4-7EA5-4C6B-B7E2-547F2ACACDF1}" destId="{D563955F-9125-46A9-927A-344FE65C9343}" srcOrd="0" destOrd="0" presId="urn:microsoft.com/office/officeart/2005/8/layout/pyramid2"/>
    <dgm:cxn modelId="{C1332AD0-93BD-4FB5-BB06-C5F7AB2F0F52}" srcId="{EAF3750D-73D4-448C-A823-DA255258146B}" destId="{250AEC18-6B64-4FD7-8409-F47AA1290D2C}" srcOrd="0" destOrd="0" parTransId="{B6F24DCD-300D-43FF-BCB4-2E9BEA3EC23C}" sibTransId="{93A88F19-FDA8-4DB0-9B75-8F19C76B0CE5}"/>
    <dgm:cxn modelId="{F489A9FD-FAC4-4D8C-9C49-4468D4CF8647}" type="presOf" srcId="{EAF3750D-73D4-448C-A823-DA255258146B}" destId="{2245FA56-BE40-4364-AB44-80D6F2EC3792}" srcOrd="0" destOrd="0" presId="urn:microsoft.com/office/officeart/2005/8/layout/pyramid2"/>
    <dgm:cxn modelId="{20A198F9-E5FD-43C0-AA7F-C3AF3F7F9FF9}" type="presOf" srcId="{74F2B90C-240A-4A3F-A0ED-1B342D45792F}" destId="{F4620E12-1F43-4879-A1BA-00DB09E38B32}" srcOrd="0" destOrd="0" presId="urn:microsoft.com/office/officeart/2005/8/layout/pyramid2"/>
    <dgm:cxn modelId="{5168307D-4028-464C-A316-19BD038F2CD9}" srcId="{EAF3750D-73D4-448C-A823-DA255258146B}" destId="{74F2B90C-240A-4A3F-A0ED-1B342D45792F}" srcOrd="2" destOrd="0" parTransId="{E4863EBE-66BF-4BCD-BF26-B1A1B63B9B50}" sibTransId="{D8272264-6A5F-4EEF-873F-E029B7D217AB}"/>
    <dgm:cxn modelId="{B9DCF746-A0A1-4AFC-AD14-E9CC1727CF04}" srcId="{EAF3750D-73D4-448C-A823-DA255258146B}" destId="{C99674F4-7EA5-4C6B-B7E2-547F2ACACDF1}" srcOrd="1" destOrd="0" parTransId="{AC988A3A-1A89-4E3F-BFFB-68B68E708C5B}" sibTransId="{99CF7FF9-CFD2-4D5E-AFE2-AF5706E1B839}"/>
    <dgm:cxn modelId="{43658B1E-3313-466F-8302-67190E9651F0}" type="presOf" srcId="{250AEC18-6B64-4FD7-8409-F47AA1290D2C}" destId="{00BF762C-341D-4D2C-9554-E52685BB1C25}" srcOrd="0" destOrd="0" presId="urn:microsoft.com/office/officeart/2005/8/layout/pyramid2"/>
    <dgm:cxn modelId="{3A809663-BF81-4DF5-9DC6-A9BF7609DEE9}" type="presParOf" srcId="{2245FA56-BE40-4364-AB44-80D6F2EC3792}" destId="{EDE67809-B186-46F6-A3A3-7272B6437788}" srcOrd="0" destOrd="0" presId="urn:microsoft.com/office/officeart/2005/8/layout/pyramid2"/>
    <dgm:cxn modelId="{95F42A7E-8F18-44CA-B888-41901371BD63}" type="presParOf" srcId="{2245FA56-BE40-4364-AB44-80D6F2EC3792}" destId="{C75AD3BC-17B0-4419-8DEC-085DC981A9C3}" srcOrd="1" destOrd="0" presId="urn:microsoft.com/office/officeart/2005/8/layout/pyramid2"/>
    <dgm:cxn modelId="{8167E7FC-6146-46FE-9070-33144719B875}" type="presParOf" srcId="{C75AD3BC-17B0-4419-8DEC-085DC981A9C3}" destId="{00BF762C-341D-4D2C-9554-E52685BB1C25}" srcOrd="0" destOrd="0" presId="urn:microsoft.com/office/officeart/2005/8/layout/pyramid2"/>
    <dgm:cxn modelId="{65DE401B-ED80-46AE-A983-26F779DBE310}" type="presParOf" srcId="{C75AD3BC-17B0-4419-8DEC-085DC981A9C3}" destId="{9800F136-57F1-4DA7-B257-787E40872AC9}" srcOrd="1" destOrd="0" presId="urn:microsoft.com/office/officeart/2005/8/layout/pyramid2"/>
    <dgm:cxn modelId="{6308F563-85CE-4E64-8B80-F7A19A59C722}" type="presParOf" srcId="{C75AD3BC-17B0-4419-8DEC-085DC981A9C3}" destId="{D563955F-9125-46A9-927A-344FE65C9343}" srcOrd="2" destOrd="0" presId="urn:microsoft.com/office/officeart/2005/8/layout/pyramid2"/>
    <dgm:cxn modelId="{882365FB-258C-4244-9898-2F2B8C429CB0}" type="presParOf" srcId="{C75AD3BC-17B0-4419-8DEC-085DC981A9C3}" destId="{E74AA6EB-51D1-4306-B082-80B12AC98A46}" srcOrd="3" destOrd="0" presId="urn:microsoft.com/office/officeart/2005/8/layout/pyramid2"/>
    <dgm:cxn modelId="{0EB2DB1D-F87A-4BFB-A4D4-CB6AB5A4AE96}" type="presParOf" srcId="{C75AD3BC-17B0-4419-8DEC-085DC981A9C3}" destId="{F4620E12-1F43-4879-A1BA-00DB09E38B32}" srcOrd="4" destOrd="0" presId="urn:microsoft.com/office/officeart/2005/8/layout/pyramid2"/>
    <dgm:cxn modelId="{FAEE9F64-252F-4FA9-8C48-785FB3E6EE16}" type="presParOf" srcId="{C75AD3BC-17B0-4419-8DEC-085DC981A9C3}" destId="{B4A6C388-D30D-4ACA-9EEB-B729520943BF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F3750D-73D4-448C-A823-DA255258146B}" type="doc">
      <dgm:prSet loTypeId="urn:microsoft.com/office/officeart/2005/8/layout/pyramid2" loCatId="pyramid" qsTypeId="urn:microsoft.com/office/officeart/2005/8/quickstyle/simple1" qsCatId="simple" csTypeId="urn:microsoft.com/office/officeart/2005/8/colors/colorful1" csCatId="colorful" phldr="1"/>
      <dgm:spPr/>
    </dgm:pt>
    <dgm:pt modelId="{250AEC18-6B64-4FD7-8409-F47AA1290D2C}">
      <dgm:prSet phldrT="[Text]"/>
      <dgm:spPr/>
      <dgm:t>
        <a:bodyPr/>
        <a:lstStyle/>
        <a:p>
          <a:r>
            <a:rPr lang="en-US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rPr>
            <a:t>MAESTRO</a:t>
          </a:r>
          <a:endParaRPr lang="en-US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endParaRPr>
        </a:p>
      </dgm:t>
    </dgm:pt>
    <dgm:pt modelId="{B6F24DCD-300D-43FF-BCB4-2E9BEA3EC23C}" type="parTrans" cxnId="{C1332AD0-93BD-4FB5-BB06-C5F7AB2F0F52}">
      <dgm:prSet/>
      <dgm:spPr/>
      <dgm:t>
        <a:bodyPr/>
        <a:lstStyle/>
        <a:p>
          <a:endParaRPr lang="en-US"/>
        </a:p>
      </dgm:t>
    </dgm:pt>
    <dgm:pt modelId="{93A88F19-FDA8-4DB0-9B75-8F19C76B0CE5}" type="sibTrans" cxnId="{C1332AD0-93BD-4FB5-BB06-C5F7AB2F0F52}">
      <dgm:prSet/>
      <dgm:spPr/>
      <dgm:t>
        <a:bodyPr/>
        <a:lstStyle/>
        <a:p>
          <a:endParaRPr lang="en-US"/>
        </a:p>
      </dgm:t>
    </dgm:pt>
    <dgm:pt modelId="{C99674F4-7EA5-4C6B-B7E2-547F2ACACDF1}">
      <dgm:prSet phldrT="[Text]"/>
      <dgm:spPr/>
      <dgm:t>
        <a:bodyPr/>
        <a:lstStyle/>
        <a:p>
          <a:r>
            <a:rPr lang="en-US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rPr>
            <a:t>PASTOR</a:t>
          </a:r>
          <a:endParaRPr lang="en-US" dirty="0">
            <a:solidFill>
              <a:srgbClr val="92D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endParaRPr>
        </a:p>
      </dgm:t>
    </dgm:pt>
    <dgm:pt modelId="{AC988A3A-1A89-4E3F-BFFB-68B68E708C5B}" type="parTrans" cxnId="{B9DCF746-A0A1-4AFC-AD14-E9CC1727CF04}">
      <dgm:prSet/>
      <dgm:spPr/>
      <dgm:t>
        <a:bodyPr/>
        <a:lstStyle/>
        <a:p>
          <a:endParaRPr lang="en-US"/>
        </a:p>
      </dgm:t>
    </dgm:pt>
    <dgm:pt modelId="{99CF7FF9-CFD2-4D5E-AFE2-AF5706E1B839}" type="sibTrans" cxnId="{B9DCF746-A0A1-4AFC-AD14-E9CC1727CF04}">
      <dgm:prSet/>
      <dgm:spPr/>
      <dgm:t>
        <a:bodyPr/>
        <a:lstStyle/>
        <a:p>
          <a:endParaRPr lang="en-US"/>
        </a:p>
      </dgm:t>
    </dgm:pt>
    <dgm:pt modelId="{74F2B90C-240A-4A3F-A0ED-1B342D45792F}">
      <dgm:prSet phldrT="[Text]"/>
      <dgm:spPr/>
      <dgm:t>
        <a:bodyPr/>
        <a:lstStyle/>
        <a:p>
          <a:r>
            <a:rPr lang="en-US" dirty="0" smtClean="0">
              <a:solidFill>
                <a:schemeClr val="accent4">
                  <a:lumMod val="75000"/>
                </a:schemeClr>
              </a:solidFill>
              <a:latin typeface="Arial Black" pitchFamily="34" charset="0"/>
            </a:rPr>
            <a:t>LÍDER</a:t>
          </a:r>
          <a:endParaRPr lang="en-US" dirty="0">
            <a:solidFill>
              <a:schemeClr val="accent4">
                <a:lumMod val="75000"/>
              </a:schemeClr>
            </a:solidFill>
            <a:latin typeface="Arial Black" pitchFamily="34" charset="0"/>
          </a:endParaRPr>
        </a:p>
      </dgm:t>
    </dgm:pt>
    <dgm:pt modelId="{E4863EBE-66BF-4BCD-BF26-B1A1B63B9B50}" type="parTrans" cxnId="{5168307D-4028-464C-A316-19BD038F2CD9}">
      <dgm:prSet/>
      <dgm:spPr/>
      <dgm:t>
        <a:bodyPr/>
        <a:lstStyle/>
        <a:p>
          <a:endParaRPr lang="en-US"/>
        </a:p>
      </dgm:t>
    </dgm:pt>
    <dgm:pt modelId="{D8272264-6A5F-4EEF-873F-E029B7D217AB}" type="sibTrans" cxnId="{5168307D-4028-464C-A316-19BD038F2CD9}">
      <dgm:prSet/>
      <dgm:spPr/>
      <dgm:t>
        <a:bodyPr/>
        <a:lstStyle/>
        <a:p>
          <a:endParaRPr lang="en-US"/>
        </a:p>
      </dgm:t>
    </dgm:pt>
    <dgm:pt modelId="{2245FA56-BE40-4364-AB44-80D6F2EC3792}" type="pres">
      <dgm:prSet presAssocID="{EAF3750D-73D4-448C-A823-DA255258146B}" presName="compositeShape" presStyleCnt="0">
        <dgm:presLayoutVars>
          <dgm:dir/>
          <dgm:resizeHandles/>
        </dgm:presLayoutVars>
      </dgm:prSet>
      <dgm:spPr/>
    </dgm:pt>
    <dgm:pt modelId="{EDE67809-B186-46F6-A3A3-7272B6437788}" type="pres">
      <dgm:prSet presAssocID="{EAF3750D-73D4-448C-A823-DA255258146B}" presName="pyramid" presStyleLbl="node1" presStyleIdx="0" presStyleCnt="1"/>
      <dgm:spPr/>
    </dgm:pt>
    <dgm:pt modelId="{C75AD3BC-17B0-4419-8DEC-085DC981A9C3}" type="pres">
      <dgm:prSet presAssocID="{EAF3750D-73D4-448C-A823-DA255258146B}" presName="theList" presStyleCnt="0"/>
      <dgm:spPr/>
    </dgm:pt>
    <dgm:pt modelId="{00BF762C-341D-4D2C-9554-E52685BB1C25}" type="pres">
      <dgm:prSet presAssocID="{250AEC18-6B64-4FD7-8409-F47AA1290D2C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00F136-57F1-4DA7-B257-787E40872AC9}" type="pres">
      <dgm:prSet presAssocID="{250AEC18-6B64-4FD7-8409-F47AA1290D2C}" presName="aSpace" presStyleCnt="0"/>
      <dgm:spPr/>
    </dgm:pt>
    <dgm:pt modelId="{D563955F-9125-46A9-927A-344FE65C9343}" type="pres">
      <dgm:prSet presAssocID="{C99674F4-7EA5-4C6B-B7E2-547F2ACACDF1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E74AA6EB-51D1-4306-B082-80B12AC98A46}" type="pres">
      <dgm:prSet presAssocID="{C99674F4-7EA5-4C6B-B7E2-547F2ACACDF1}" presName="aSpace" presStyleCnt="0"/>
      <dgm:spPr/>
    </dgm:pt>
    <dgm:pt modelId="{F4620E12-1F43-4879-A1BA-00DB09E38B32}" type="pres">
      <dgm:prSet presAssocID="{74F2B90C-240A-4A3F-A0ED-1B342D45792F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B4A6C388-D30D-4ACA-9EEB-B729520943BF}" type="pres">
      <dgm:prSet presAssocID="{74F2B90C-240A-4A3F-A0ED-1B342D45792F}" presName="aSpace" presStyleCnt="0"/>
      <dgm:spPr/>
    </dgm:pt>
  </dgm:ptLst>
  <dgm:cxnLst>
    <dgm:cxn modelId="{C1332AD0-93BD-4FB5-BB06-C5F7AB2F0F52}" srcId="{EAF3750D-73D4-448C-A823-DA255258146B}" destId="{250AEC18-6B64-4FD7-8409-F47AA1290D2C}" srcOrd="0" destOrd="0" parTransId="{B6F24DCD-300D-43FF-BCB4-2E9BEA3EC23C}" sibTransId="{93A88F19-FDA8-4DB0-9B75-8F19C76B0CE5}"/>
    <dgm:cxn modelId="{02B6515B-605C-4149-A087-39BF64376177}" type="presOf" srcId="{EAF3750D-73D4-448C-A823-DA255258146B}" destId="{2245FA56-BE40-4364-AB44-80D6F2EC3792}" srcOrd="0" destOrd="0" presId="urn:microsoft.com/office/officeart/2005/8/layout/pyramid2"/>
    <dgm:cxn modelId="{09217119-6F53-4493-A03A-5BC88BECCE68}" type="presOf" srcId="{74F2B90C-240A-4A3F-A0ED-1B342D45792F}" destId="{F4620E12-1F43-4879-A1BA-00DB09E38B32}" srcOrd="0" destOrd="0" presId="urn:microsoft.com/office/officeart/2005/8/layout/pyramid2"/>
    <dgm:cxn modelId="{5168307D-4028-464C-A316-19BD038F2CD9}" srcId="{EAF3750D-73D4-448C-A823-DA255258146B}" destId="{74F2B90C-240A-4A3F-A0ED-1B342D45792F}" srcOrd="2" destOrd="0" parTransId="{E4863EBE-66BF-4BCD-BF26-B1A1B63B9B50}" sibTransId="{D8272264-6A5F-4EEF-873F-E029B7D217AB}"/>
    <dgm:cxn modelId="{B9DCF746-A0A1-4AFC-AD14-E9CC1727CF04}" srcId="{EAF3750D-73D4-448C-A823-DA255258146B}" destId="{C99674F4-7EA5-4C6B-B7E2-547F2ACACDF1}" srcOrd="1" destOrd="0" parTransId="{AC988A3A-1A89-4E3F-BFFB-68B68E708C5B}" sibTransId="{99CF7FF9-CFD2-4D5E-AFE2-AF5706E1B839}"/>
    <dgm:cxn modelId="{BEDA0667-9CE7-476D-8453-F6C33C084172}" type="presOf" srcId="{250AEC18-6B64-4FD7-8409-F47AA1290D2C}" destId="{00BF762C-341D-4D2C-9554-E52685BB1C25}" srcOrd="0" destOrd="0" presId="urn:microsoft.com/office/officeart/2005/8/layout/pyramid2"/>
    <dgm:cxn modelId="{B878EEDF-406E-4CA2-A5D3-AC9E5B1BF05B}" type="presOf" srcId="{C99674F4-7EA5-4C6B-B7E2-547F2ACACDF1}" destId="{D563955F-9125-46A9-927A-344FE65C9343}" srcOrd="0" destOrd="0" presId="urn:microsoft.com/office/officeart/2005/8/layout/pyramid2"/>
    <dgm:cxn modelId="{FD729372-1DE7-445A-BB59-C830FB7A9B82}" type="presParOf" srcId="{2245FA56-BE40-4364-AB44-80D6F2EC3792}" destId="{EDE67809-B186-46F6-A3A3-7272B6437788}" srcOrd="0" destOrd="0" presId="urn:microsoft.com/office/officeart/2005/8/layout/pyramid2"/>
    <dgm:cxn modelId="{EFF1E25A-BC65-4731-BFCB-216EE23B0021}" type="presParOf" srcId="{2245FA56-BE40-4364-AB44-80D6F2EC3792}" destId="{C75AD3BC-17B0-4419-8DEC-085DC981A9C3}" srcOrd="1" destOrd="0" presId="urn:microsoft.com/office/officeart/2005/8/layout/pyramid2"/>
    <dgm:cxn modelId="{926B2F01-C977-4FB0-9D0A-4FC3EA8E6983}" type="presParOf" srcId="{C75AD3BC-17B0-4419-8DEC-085DC981A9C3}" destId="{00BF762C-341D-4D2C-9554-E52685BB1C25}" srcOrd="0" destOrd="0" presId="urn:microsoft.com/office/officeart/2005/8/layout/pyramid2"/>
    <dgm:cxn modelId="{D39A346D-4885-44C9-AC34-5515BC36AD64}" type="presParOf" srcId="{C75AD3BC-17B0-4419-8DEC-085DC981A9C3}" destId="{9800F136-57F1-4DA7-B257-787E40872AC9}" srcOrd="1" destOrd="0" presId="urn:microsoft.com/office/officeart/2005/8/layout/pyramid2"/>
    <dgm:cxn modelId="{EE1662FD-20C3-4DC6-96C0-DC966DF11CBA}" type="presParOf" srcId="{C75AD3BC-17B0-4419-8DEC-085DC981A9C3}" destId="{D563955F-9125-46A9-927A-344FE65C9343}" srcOrd="2" destOrd="0" presId="urn:microsoft.com/office/officeart/2005/8/layout/pyramid2"/>
    <dgm:cxn modelId="{C70A9706-AC89-4284-A545-CA71AD8DC748}" type="presParOf" srcId="{C75AD3BC-17B0-4419-8DEC-085DC981A9C3}" destId="{E74AA6EB-51D1-4306-B082-80B12AC98A46}" srcOrd="3" destOrd="0" presId="urn:microsoft.com/office/officeart/2005/8/layout/pyramid2"/>
    <dgm:cxn modelId="{73C61070-B035-4DD5-882C-99F2DC088F89}" type="presParOf" srcId="{C75AD3BC-17B0-4419-8DEC-085DC981A9C3}" destId="{F4620E12-1F43-4879-A1BA-00DB09E38B32}" srcOrd="4" destOrd="0" presId="urn:microsoft.com/office/officeart/2005/8/layout/pyramid2"/>
    <dgm:cxn modelId="{A7F2AF5C-04F5-4952-895D-72F1607A0EF5}" type="presParOf" srcId="{C75AD3BC-17B0-4419-8DEC-085DC981A9C3}" destId="{B4A6C388-D30D-4ACA-9EEB-B729520943BF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AF3750D-73D4-448C-A823-DA255258146B}" type="doc">
      <dgm:prSet loTypeId="urn:microsoft.com/office/officeart/2005/8/layout/pyramid2" loCatId="pyramid" qsTypeId="urn:microsoft.com/office/officeart/2005/8/quickstyle/simple1" qsCatId="simple" csTypeId="urn:microsoft.com/office/officeart/2005/8/colors/colorful1" csCatId="colorful" phldr="1"/>
      <dgm:spPr/>
    </dgm:pt>
    <dgm:pt modelId="{250AEC18-6B64-4FD7-8409-F47AA1290D2C}">
      <dgm:prSet phldrT="[Text]"/>
      <dgm:spPr/>
      <dgm:t>
        <a:bodyPr/>
        <a:lstStyle/>
        <a:p>
          <a:endParaRPr lang="en-US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endParaRPr>
        </a:p>
      </dgm:t>
    </dgm:pt>
    <dgm:pt modelId="{B6F24DCD-300D-43FF-BCB4-2E9BEA3EC23C}" type="parTrans" cxnId="{C1332AD0-93BD-4FB5-BB06-C5F7AB2F0F52}">
      <dgm:prSet/>
      <dgm:spPr/>
      <dgm:t>
        <a:bodyPr/>
        <a:lstStyle/>
        <a:p>
          <a:endParaRPr lang="en-US"/>
        </a:p>
      </dgm:t>
    </dgm:pt>
    <dgm:pt modelId="{93A88F19-FDA8-4DB0-9B75-8F19C76B0CE5}" type="sibTrans" cxnId="{C1332AD0-93BD-4FB5-BB06-C5F7AB2F0F52}">
      <dgm:prSet/>
      <dgm:spPr/>
      <dgm:t>
        <a:bodyPr/>
        <a:lstStyle/>
        <a:p>
          <a:endParaRPr lang="en-US"/>
        </a:p>
      </dgm:t>
    </dgm:pt>
    <dgm:pt modelId="{2245FA56-BE40-4364-AB44-80D6F2EC3792}" type="pres">
      <dgm:prSet presAssocID="{EAF3750D-73D4-448C-A823-DA255258146B}" presName="compositeShape" presStyleCnt="0">
        <dgm:presLayoutVars>
          <dgm:dir/>
          <dgm:resizeHandles/>
        </dgm:presLayoutVars>
      </dgm:prSet>
      <dgm:spPr/>
    </dgm:pt>
    <dgm:pt modelId="{EDE67809-B186-46F6-A3A3-7272B6437788}" type="pres">
      <dgm:prSet presAssocID="{EAF3750D-73D4-448C-A823-DA255258146B}" presName="pyramid" presStyleLbl="node1" presStyleIdx="0" presStyleCnt="1"/>
      <dgm:spPr/>
    </dgm:pt>
    <dgm:pt modelId="{C75AD3BC-17B0-4419-8DEC-085DC981A9C3}" type="pres">
      <dgm:prSet presAssocID="{EAF3750D-73D4-448C-A823-DA255258146B}" presName="theList" presStyleCnt="0"/>
      <dgm:spPr/>
    </dgm:pt>
    <dgm:pt modelId="{00BF762C-341D-4D2C-9554-E52685BB1C25}" type="pres">
      <dgm:prSet presAssocID="{250AEC18-6B64-4FD7-8409-F47AA1290D2C}" presName="aNode" presStyleLbl="fgAcc1" presStyleIdx="0" presStyleCnt="1" custScaleX="107254" custScaleY="1306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00F136-57F1-4DA7-B257-787E40872AC9}" type="pres">
      <dgm:prSet presAssocID="{250AEC18-6B64-4FD7-8409-F47AA1290D2C}" presName="aSpace" presStyleCnt="0"/>
      <dgm:spPr/>
    </dgm:pt>
  </dgm:ptLst>
  <dgm:cxnLst>
    <dgm:cxn modelId="{C1332AD0-93BD-4FB5-BB06-C5F7AB2F0F52}" srcId="{EAF3750D-73D4-448C-A823-DA255258146B}" destId="{250AEC18-6B64-4FD7-8409-F47AA1290D2C}" srcOrd="0" destOrd="0" parTransId="{B6F24DCD-300D-43FF-BCB4-2E9BEA3EC23C}" sibTransId="{93A88F19-FDA8-4DB0-9B75-8F19C76B0CE5}"/>
    <dgm:cxn modelId="{429FA376-6E69-4DD8-B137-137A4DD23A8A}" type="presOf" srcId="{EAF3750D-73D4-448C-A823-DA255258146B}" destId="{2245FA56-BE40-4364-AB44-80D6F2EC3792}" srcOrd="0" destOrd="0" presId="urn:microsoft.com/office/officeart/2005/8/layout/pyramid2"/>
    <dgm:cxn modelId="{BCDDE1C7-649E-4773-9A6F-C2C5EC6F0EAA}" type="presOf" srcId="{250AEC18-6B64-4FD7-8409-F47AA1290D2C}" destId="{00BF762C-341D-4D2C-9554-E52685BB1C25}" srcOrd="0" destOrd="0" presId="urn:microsoft.com/office/officeart/2005/8/layout/pyramid2"/>
    <dgm:cxn modelId="{6504D5EB-A871-4BBA-A3E4-3F2AA794D7E6}" type="presParOf" srcId="{2245FA56-BE40-4364-AB44-80D6F2EC3792}" destId="{EDE67809-B186-46F6-A3A3-7272B6437788}" srcOrd="0" destOrd="0" presId="urn:microsoft.com/office/officeart/2005/8/layout/pyramid2"/>
    <dgm:cxn modelId="{76BC556F-3023-43DC-BF27-00401EAF3BC6}" type="presParOf" srcId="{2245FA56-BE40-4364-AB44-80D6F2EC3792}" destId="{C75AD3BC-17B0-4419-8DEC-085DC981A9C3}" srcOrd="1" destOrd="0" presId="urn:microsoft.com/office/officeart/2005/8/layout/pyramid2"/>
    <dgm:cxn modelId="{F8E30FD2-733A-46AA-9EF4-A6608FA33EF8}" type="presParOf" srcId="{C75AD3BC-17B0-4419-8DEC-085DC981A9C3}" destId="{00BF762C-341D-4D2C-9554-E52685BB1C25}" srcOrd="0" destOrd="0" presId="urn:microsoft.com/office/officeart/2005/8/layout/pyramid2"/>
    <dgm:cxn modelId="{38AE1FDD-DB3F-451D-890B-4E42BA9D9661}" type="presParOf" srcId="{C75AD3BC-17B0-4419-8DEC-085DC981A9C3}" destId="{9800F136-57F1-4DA7-B257-787E40872AC9}" srcOrd="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AF3750D-73D4-448C-A823-DA255258146B}" type="doc">
      <dgm:prSet loTypeId="urn:microsoft.com/office/officeart/2005/8/layout/pyramid2" loCatId="pyramid" qsTypeId="urn:microsoft.com/office/officeart/2005/8/quickstyle/simple1" qsCatId="simple" csTypeId="urn:microsoft.com/office/officeart/2005/8/colors/colorful3" csCatId="colorful" phldr="1"/>
      <dgm:spPr/>
    </dgm:pt>
    <dgm:pt modelId="{250AEC18-6B64-4FD7-8409-F47AA1290D2C}">
      <dgm:prSet phldrT="[Text]"/>
      <dgm:spPr/>
      <dgm:t>
        <a:bodyPr/>
        <a:lstStyle/>
        <a:p>
          <a:r>
            <a:rPr lang="en-US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rPr>
            <a:t>PASTOR</a:t>
          </a:r>
          <a:endParaRPr lang="en-US" dirty="0">
            <a:solidFill>
              <a:srgbClr val="92D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endParaRPr>
        </a:p>
      </dgm:t>
    </dgm:pt>
    <dgm:pt modelId="{B6F24DCD-300D-43FF-BCB4-2E9BEA3EC23C}" type="parTrans" cxnId="{C1332AD0-93BD-4FB5-BB06-C5F7AB2F0F52}">
      <dgm:prSet/>
      <dgm:spPr/>
      <dgm:t>
        <a:bodyPr/>
        <a:lstStyle/>
        <a:p>
          <a:endParaRPr lang="en-US"/>
        </a:p>
      </dgm:t>
    </dgm:pt>
    <dgm:pt modelId="{93A88F19-FDA8-4DB0-9B75-8F19C76B0CE5}" type="sibTrans" cxnId="{C1332AD0-93BD-4FB5-BB06-C5F7AB2F0F52}">
      <dgm:prSet/>
      <dgm:spPr/>
      <dgm:t>
        <a:bodyPr/>
        <a:lstStyle/>
        <a:p>
          <a:endParaRPr lang="en-US"/>
        </a:p>
      </dgm:t>
    </dgm:pt>
    <dgm:pt modelId="{C99674F4-7EA5-4C6B-B7E2-547F2ACACDF1}">
      <dgm:prSet phldrT="[Text]"/>
      <dgm:spPr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r>
            <a:rPr lang="en-US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rPr>
            <a:t>LÍDER</a:t>
          </a:r>
          <a:endParaRPr lang="en-US" dirty="0">
            <a:solidFill>
              <a:schemeClr val="accent4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endParaRPr>
        </a:p>
      </dgm:t>
    </dgm:pt>
    <dgm:pt modelId="{AC988A3A-1A89-4E3F-BFFB-68B68E708C5B}" type="parTrans" cxnId="{B9DCF746-A0A1-4AFC-AD14-E9CC1727CF04}">
      <dgm:prSet/>
      <dgm:spPr/>
      <dgm:t>
        <a:bodyPr/>
        <a:lstStyle/>
        <a:p>
          <a:endParaRPr lang="en-US"/>
        </a:p>
      </dgm:t>
    </dgm:pt>
    <dgm:pt modelId="{99CF7FF9-CFD2-4D5E-AFE2-AF5706E1B839}" type="sibTrans" cxnId="{B9DCF746-A0A1-4AFC-AD14-E9CC1727CF04}">
      <dgm:prSet/>
      <dgm:spPr/>
      <dgm:t>
        <a:bodyPr/>
        <a:lstStyle/>
        <a:p>
          <a:endParaRPr lang="en-US"/>
        </a:p>
      </dgm:t>
    </dgm:pt>
    <dgm:pt modelId="{74F2B90C-240A-4A3F-A0ED-1B342D45792F}">
      <dgm:prSet phldrT="[Text]"/>
      <dgm:spPr>
        <a:ln>
          <a:solidFill>
            <a:srgbClr val="C00000"/>
          </a:solidFill>
        </a:ln>
      </dgm:spPr>
      <dgm:t>
        <a:bodyPr/>
        <a:lstStyle/>
        <a:p>
          <a:r>
            <a:rPr lang="en-US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rPr>
            <a:t>MAESTRO</a:t>
          </a:r>
          <a:endParaRPr lang="en-US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endParaRPr>
        </a:p>
      </dgm:t>
    </dgm:pt>
    <dgm:pt modelId="{E4863EBE-66BF-4BCD-BF26-B1A1B63B9B50}" type="parTrans" cxnId="{5168307D-4028-464C-A316-19BD038F2CD9}">
      <dgm:prSet/>
      <dgm:spPr/>
      <dgm:t>
        <a:bodyPr/>
        <a:lstStyle/>
        <a:p>
          <a:endParaRPr lang="en-US"/>
        </a:p>
      </dgm:t>
    </dgm:pt>
    <dgm:pt modelId="{D8272264-6A5F-4EEF-873F-E029B7D217AB}" type="sibTrans" cxnId="{5168307D-4028-464C-A316-19BD038F2CD9}">
      <dgm:prSet/>
      <dgm:spPr/>
      <dgm:t>
        <a:bodyPr/>
        <a:lstStyle/>
        <a:p>
          <a:endParaRPr lang="en-US"/>
        </a:p>
      </dgm:t>
    </dgm:pt>
    <dgm:pt modelId="{2245FA56-BE40-4364-AB44-80D6F2EC3792}" type="pres">
      <dgm:prSet presAssocID="{EAF3750D-73D4-448C-A823-DA255258146B}" presName="compositeShape" presStyleCnt="0">
        <dgm:presLayoutVars>
          <dgm:dir/>
          <dgm:resizeHandles/>
        </dgm:presLayoutVars>
      </dgm:prSet>
      <dgm:spPr/>
    </dgm:pt>
    <dgm:pt modelId="{EDE67809-B186-46F6-A3A3-7272B6437788}" type="pres">
      <dgm:prSet presAssocID="{EAF3750D-73D4-448C-A823-DA255258146B}" presName="pyramid" presStyleLbl="node1" presStyleIdx="0" presStyleCnt="1"/>
      <dgm:spPr/>
    </dgm:pt>
    <dgm:pt modelId="{C75AD3BC-17B0-4419-8DEC-085DC981A9C3}" type="pres">
      <dgm:prSet presAssocID="{EAF3750D-73D4-448C-A823-DA255258146B}" presName="theList" presStyleCnt="0"/>
      <dgm:spPr/>
    </dgm:pt>
    <dgm:pt modelId="{00BF762C-341D-4D2C-9554-E52685BB1C25}" type="pres">
      <dgm:prSet presAssocID="{250AEC18-6B64-4FD7-8409-F47AA1290D2C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00F136-57F1-4DA7-B257-787E40872AC9}" type="pres">
      <dgm:prSet presAssocID="{250AEC18-6B64-4FD7-8409-F47AA1290D2C}" presName="aSpace" presStyleCnt="0"/>
      <dgm:spPr/>
    </dgm:pt>
    <dgm:pt modelId="{D563955F-9125-46A9-927A-344FE65C9343}" type="pres">
      <dgm:prSet presAssocID="{C99674F4-7EA5-4C6B-B7E2-547F2ACACDF1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E74AA6EB-51D1-4306-B082-80B12AC98A46}" type="pres">
      <dgm:prSet presAssocID="{C99674F4-7EA5-4C6B-B7E2-547F2ACACDF1}" presName="aSpace" presStyleCnt="0"/>
      <dgm:spPr/>
    </dgm:pt>
    <dgm:pt modelId="{F4620E12-1F43-4879-A1BA-00DB09E38B32}" type="pres">
      <dgm:prSet presAssocID="{74F2B90C-240A-4A3F-A0ED-1B342D45792F}" presName="aNode" presStyleLbl="fgAcc1" presStyleIdx="2" presStyleCnt="3" custLinFactNeighborX="-146" custLinFactNeighborY="-820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B4A6C388-D30D-4ACA-9EEB-B729520943BF}" type="pres">
      <dgm:prSet presAssocID="{74F2B90C-240A-4A3F-A0ED-1B342D45792F}" presName="aSpace" presStyleCnt="0"/>
      <dgm:spPr/>
    </dgm:pt>
  </dgm:ptLst>
  <dgm:cxnLst>
    <dgm:cxn modelId="{62A267BC-3D78-49B6-96C0-0B2DBABF0787}" type="presOf" srcId="{250AEC18-6B64-4FD7-8409-F47AA1290D2C}" destId="{00BF762C-341D-4D2C-9554-E52685BB1C25}" srcOrd="0" destOrd="0" presId="urn:microsoft.com/office/officeart/2005/8/layout/pyramid2"/>
    <dgm:cxn modelId="{C1332AD0-93BD-4FB5-BB06-C5F7AB2F0F52}" srcId="{EAF3750D-73D4-448C-A823-DA255258146B}" destId="{250AEC18-6B64-4FD7-8409-F47AA1290D2C}" srcOrd="0" destOrd="0" parTransId="{B6F24DCD-300D-43FF-BCB4-2E9BEA3EC23C}" sibTransId="{93A88F19-FDA8-4DB0-9B75-8F19C76B0CE5}"/>
    <dgm:cxn modelId="{5168307D-4028-464C-A316-19BD038F2CD9}" srcId="{EAF3750D-73D4-448C-A823-DA255258146B}" destId="{74F2B90C-240A-4A3F-A0ED-1B342D45792F}" srcOrd="2" destOrd="0" parTransId="{E4863EBE-66BF-4BCD-BF26-B1A1B63B9B50}" sibTransId="{D8272264-6A5F-4EEF-873F-E029B7D217AB}"/>
    <dgm:cxn modelId="{B9DCF746-A0A1-4AFC-AD14-E9CC1727CF04}" srcId="{EAF3750D-73D4-448C-A823-DA255258146B}" destId="{C99674F4-7EA5-4C6B-B7E2-547F2ACACDF1}" srcOrd="1" destOrd="0" parTransId="{AC988A3A-1A89-4E3F-BFFB-68B68E708C5B}" sibTransId="{99CF7FF9-CFD2-4D5E-AFE2-AF5706E1B839}"/>
    <dgm:cxn modelId="{A456CBE3-5BE7-46E6-AB8A-EE0EDFC9A95B}" type="presOf" srcId="{74F2B90C-240A-4A3F-A0ED-1B342D45792F}" destId="{F4620E12-1F43-4879-A1BA-00DB09E38B32}" srcOrd="0" destOrd="0" presId="urn:microsoft.com/office/officeart/2005/8/layout/pyramid2"/>
    <dgm:cxn modelId="{8C36FDBB-C882-4E18-9C8E-6FE305FB956A}" type="presOf" srcId="{C99674F4-7EA5-4C6B-B7E2-547F2ACACDF1}" destId="{D563955F-9125-46A9-927A-344FE65C9343}" srcOrd="0" destOrd="0" presId="urn:microsoft.com/office/officeart/2005/8/layout/pyramid2"/>
    <dgm:cxn modelId="{E0CDEAB7-0398-46D8-906A-8682EB3E46EE}" type="presOf" srcId="{EAF3750D-73D4-448C-A823-DA255258146B}" destId="{2245FA56-BE40-4364-AB44-80D6F2EC3792}" srcOrd="0" destOrd="0" presId="urn:microsoft.com/office/officeart/2005/8/layout/pyramid2"/>
    <dgm:cxn modelId="{345F62A4-72D9-42FD-9619-C4076F1C946F}" type="presParOf" srcId="{2245FA56-BE40-4364-AB44-80D6F2EC3792}" destId="{EDE67809-B186-46F6-A3A3-7272B6437788}" srcOrd="0" destOrd="0" presId="urn:microsoft.com/office/officeart/2005/8/layout/pyramid2"/>
    <dgm:cxn modelId="{77B2D012-6B7D-49CD-A379-6F6115151B76}" type="presParOf" srcId="{2245FA56-BE40-4364-AB44-80D6F2EC3792}" destId="{C75AD3BC-17B0-4419-8DEC-085DC981A9C3}" srcOrd="1" destOrd="0" presId="urn:microsoft.com/office/officeart/2005/8/layout/pyramid2"/>
    <dgm:cxn modelId="{35C2FDE7-00E0-4482-AE20-7BF0307B65AB}" type="presParOf" srcId="{C75AD3BC-17B0-4419-8DEC-085DC981A9C3}" destId="{00BF762C-341D-4D2C-9554-E52685BB1C25}" srcOrd="0" destOrd="0" presId="urn:microsoft.com/office/officeart/2005/8/layout/pyramid2"/>
    <dgm:cxn modelId="{7264ACAC-1F7C-4E0A-93D0-8C0A524B9C40}" type="presParOf" srcId="{C75AD3BC-17B0-4419-8DEC-085DC981A9C3}" destId="{9800F136-57F1-4DA7-B257-787E40872AC9}" srcOrd="1" destOrd="0" presId="urn:microsoft.com/office/officeart/2005/8/layout/pyramid2"/>
    <dgm:cxn modelId="{05E15F3D-9956-4254-8312-6903DAD9C08B}" type="presParOf" srcId="{C75AD3BC-17B0-4419-8DEC-085DC981A9C3}" destId="{D563955F-9125-46A9-927A-344FE65C9343}" srcOrd="2" destOrd="0" presId="urn:microsoft.com/office/officeart/2005/8/layout/pyramid2"/>
    <dgm:cxn modelId="{5A73C983-5B5B-4780-B4FB-CF5DB1098B81}" type="presParOf" srcId="{C75AD3BC-17B0-4419-8DEC-085DC981A9C3}" destId="{E74AA6EB-51D1-4306-B082-80B12AC98A46}" srcOrd="3" destOrd="0" presId="urn:microsoft.com/office/officeart/2005/8/layout/pyramid2"/>
    <dgm:cxn modelId="{ADE25D3A-998B-45DA-93E8-B93E0EAE6695}" type="presParOf" srcId="{C75AD3BC-17B0-4419-8DEC-085DC981A9C3}" destId="{F4620E12-1F43-4879-A1BA-00DB09E38B32}" srcOrd="4" destOrd="0" presId="urn:microsoft.com/office/officeart/2005/8/layout/pyramid2"/>
    <dgm:cxn modelId="{8A063A36-489D-4387-9EB2-CC7491D25BDA}" type="presParOf" srcId="{C75AD3BC-17B0-4419-8DEC-085DC981A9C3}" destId="{B4A6C388-D30D-4ACA-9EEB-B729520943BF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AF3750D-73D4-448C-A823-DA255258146B}" type="doc">
      <dgm:prSet loTypeId="urn:microsoft.com/office/officeart/2005/8/layout/pyramid2" loCatId="pyramid" qsTypeId="urn:microsoft.com/office/officeart/2005/8/quickstyle/simple1" qsCatId="simple" csTypeId="urn:microsoft.com/office/officeart/2005/8/colors/colorful3" csCatId="colorful" phldr="1"/>
      <dgm:spPr/>
    </dgm:pt>
    <dgm:pt modelId="{250AEC18-6B64-4FD7-8409-F47AA1290D2C}">
      <dgm:prSet phldrT="[Text]"/>
      <dgm:spPr/>
      <dgm:t>
        <a:bodyPr/>
        <a:lstStyle/>
        <a:p>
          <a:endParaRPr lang="en-US" dirty="0">
            <a:solidFill>
              <a:srgbClr val="92D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endParaRPr>
        </a:p>
      </dgm:t>
    </dgm:pt>
    <dgm:pt modelId="{B6F24DCD-300D-43FF-BCB4-2E9BEA3EC23C}" type="parTrans" cxnId="{C1332AD0-93BD-4FB5-BB06-C5F7AB2F0F52}">
      <dgm:prSet/>
      <dgm:spPr/>
      <dgm:t>
        <a:bodyPr/>
        <a:lstStyle/>
        <a:p>
          <a:endParaRPr lang="en-US"/>
        </a:p>
      </dgm:t>
    </dgm:pt>
    <dgm:pt modelId="{93A88F19-FDA8-4DB0-9B75-8F19C76B0CE5}" type="sibTrans" cxnId="{C1332AD0-93BD-4FB5-BB06-C5F7AB2F0F52}">
      <dgm:prSet/>
      <dgm:spPr/>
      <dgm:t>
        <a:bodyPr/>
        <a:lstStyle/>
        <a:p>
          <a:endParaRPr lang="en-US"/>
        </a:p>
      </dgm:t>
    </dgm:pt>
    <dgm:pt modelId="{2245FA56-BE40-4364-AB44-80D6F2EC3792}" type="pres">
      <dgm:prSet presAssocID="{EAF3750D-73D4-448C-A823-DA255258146B}" presName="compositeShape" presStyleCnt="0">
        <dgm:presLayoutVars>
          <dgm:dir/>
          <dgm:resizeHandles/>
        </dgm:presLayoutVars>
      </dgm:prSet>
      <dgm:spPr/>
    </dgm:pt>
    <dgm:pt modelId="{EDE67809-B186-46F6-A3A3-7272B6437788}" type="pres">
      <dgm:prSet presAssocID="{EAF3750D-73D4-448C-A823-DA255258146B}" presName="pyramid" presStyleLbl="node1" presStyleIdx="0" presStyleCnt="1"/>
      <dgm:spPr/>
    </dgm:pt>
    <dgm:pt modelId="{C75AD3BC-17B0-4419-8DEC-085DC981A9C3}" type="pres">
      <dgm:prSet presAssocID="{EAF3750D-73D4-448C-A823-DA255258146B}" presName="theList" presStyleCnt="0"/>
      <dgm:spPr/>
    </dgm:pt>
    <dgm:pt modelId="{00BF762C-341D-4D2C-9554-E52685BB1C25}" type="pres">
      <dgm:prSet presAssocID="{250AEC18-6B64-4FD7-8409-F47AA1290D2C}" presName="aNode" presStyleLbl="f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00F136-57F1-4DA7-B257-787E40872AC9}" type="pres">
      <dgm:prSet presAssocID="{250AEC18-6B64-4FD7-8409-F47AA1290D2C}" presName="aSpace" presStyleCnt="0"/>
      <dgm:spPr/>
    </dgm:pt>
  </dgm:ptLst>
  <dgm:cxnLst>
    <dgm:cxn modelId="{E51EAE80-6BF9-408C-A6E0-B7BAFEDDD663}" type="presOf" srcId="{EAF3750D-73D4-448C-A823-DA255258146B}" destId="{2245FA56-BE40-4364-AB44-80D6F2EC3792}" srcOrd="0" destOrd="0" presId="urn:microsoft.com/office/officeart/2005/8/layout/pyramid2"/>
    <dgm:cxn modelId="{85CEF122-FFD9-4C4F-9767-107C25F39AA2}" type="presOf" srcId="{250AEC18-6B64-4FD7-8409-F47AA1290D2C}" destId="{00BF762C-341D-4D2C-9554-E52685BB1C25}" srcOrd="0" destOrd="0" presId="urn:microsoft.com/office/officeart/2005/8/layout/pyramid2"/>
    <dgm:cxn modelId="{C1332AD0-93BD-4FB5-BB06-C5F7AB2F0F52}" srcId="{EAF3750D-73D4-448C-A823-DA255258146B}" destId="{250AEC18-6B64-4FD7-8409-F47AA1290D2C}" srcOrd="0" destOrd="0" parTransId="{B6F24DCD-300D-43FF-BCB4-2E9BEA3EC23C}" sibTransId="{93A88F19-FDA8-4DB0-9B75-8F19C76B0CE5}"/>
    <dgm:cxn modelId="{196C0977-3E54-4293-B205-E26834509525}" type="presParOf" srcId="{2245FA56-BE40-4364-AB44-80D6F2EC3792}" destId="{EDE67809-B186-46F6-A3A3-7272B6437788}" srcOrd="0" destOrd="0" presId="urn:microsoft.com/office/officeart/2005/8/layout/pyramid2"/>
    <dgm:cxn modelId="{31B2F34C-93FF-430A-84E2-1BF4CAC1935D}" type="presParOf" srcId="{2245FA56-BE40-4364-AB44-80D6F2EC3792}" destId="{C75AD3BC-17B0-4419-8DEC-085DC981A9C3}" srcOrd="1" destOrd="0" presId="urn:microsoft.com/office/officeart/2005/8/layout/pyramid2"/>
    <dgm:cxn modelId="{09DC7913-C8D8-4BE0-9ABA-852A357D6611}" type="presParOf" srcId="{C75AD3BC-17B0-4419-8DEC-085DC981A9C3}" destId="{00BF762C-341D-4D2C-9554-E52685BB1C25}" srcOrd="0" destOrd="0" presId="urn:microsoft.com/office/officeart/2005/8/layout/pyramid2"/>
    <dgm:cxn modelId="{62805515-D787-4F39-973E-FA8F4315971E}" type="presParOf" srcId="{C75AD3BC-17B0-4419-8DEC-085DC981A9C3}" destId="{9800F136-57F1-4DA7-B257-787E40872AC9}" srcOrd="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AF3750D-73D4-448C-A823-DA255258146B}" type="doc">
      <dgm:prSet loTypeId="urn:microsoft.com/office/officeart/2005/8/layout/pyramid2" loCatId="pyramid" qsTypeId="urn:microsoft.com/office/officeart/2005/8/quickstyle/simple1" qsCatId="simple" csTypeId="urn:microsoft.com/office/officeart/2005/8/colors/colorful4" csCatId="colorful" phldr="1"/>
      <dgm:spPr/>
    </dgm:pt>
    <dgm:pt modelId="{250AEC18-6B64-4FD7-8409-F47AA1290D2C}">
      <dgm:prSet phldrT="[Text]"/>
      <dgm:spPr/>
      <dgm:t>
        <a:bodyPr/>
        <a:lstStyle/>
        <a:p>
          <a:r>
            <a:rPr lang="en-US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rPr>
            <a:t>LÍDER</a:t>
          </a:r>
          <a:endParaRPr lang="en-US" dirty="0">
            <a:solidFill>
              <a:schemeClr val="accent4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endParaRPr>
        </a:p>
      </dgm:t>
    </dgm:pt>
    <dgm:pt modelId="{B6F24DCD-300D-43FF-BCB4-2E9BEA3EC23C}" type="parTrans" cxnId="{C1332AD0-93BD-4FB5-BB06-C5F7AB2F0F52}">
      <dgm:prSet/>
      <dgm:spPr/>
      <dgm:t>
        <a:bodyPr/>
        <a:lstStyle/>
        <a:p>
          <a:endParaRPr lang="en-US"/>
        </a:p>
      </dgm:t>
    </dgm:pt>
    <dgm:pt modelId="{93A88F19-FDA8-4DB0-9B75-8F19C76B0CE5}" type="sibTrans" cxnId="{C1332AD0-93BD-4FB5-BB06-C5F7AB2F0F52}">
      <dgm:prSet/>
      <dgm:spPr/>
      <dgm:t>
        <a:bodyPr/>
        <a:lstStyle/>
        <a:p>
          <a:endParaRPr lang="en-US"/>
        </a:p>
      </dgm:t>
    </dgm:pt>
    <dgm:pt modelId="{E4D86D0A-1D52-4D17-AE34-9FB609F09666}">
      <dgm:prSet phldrT="[Text]"/>
      <dgm:spPr>
        <a:ln>
          <a:solidFill>
            <a:srgbClr val="C00000"/>
          </a:solidFill>
        </a:ln>
      </dgm:spPr>
      <dgm:t>
        <a:bodyPr/>
        <a:lstStyle/>
        <a:p>
          <a:r>
            <a:rPr lang="en-US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rPr>
            <a:t>MAESTRO</a:t>
          </a:r>
          <a:endParaRPr lang="en-US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endParaRPr>
        </a:p>
      </dgm:t>
    </dgm:pt>
    <dgm:pt modelId="{4D49492D-7F2F-429F-9875-1E7C6E47D4FA}" type="parTrans" cxnId="{880E1D78-F978-41DF-890D-6A85686EDD88}">
      <dgm:prSet/>
      <dgm:spPr/>
      <dgm:t>
        <a:bodyPr/>
        <a:lstStyle/>
        <a:p>
          <a:endParaRPr lang="en-US"/>
        </a:p>
      </dgm:t>
    </dgm:pt>
    <dgm:pt modelId="{1830C6D5-1031-4293-9459-5ACBE16BB80F}" type="sibTrans" cxnId="{880E1D78-F978-41DF-890D-6A85686EDD88}">
      <dgm:prSet/>
      <dgm:spPr/>
      <dgm:t>
        <a:bodyPr/>
        <a:lstStyle/>
        <a:p>
          <a:endParaRPr lang="en-US"/>
        </a:p>
      </dgm:t>
    </dgm:pt>
    <dgm:pt modelId="{5A0282D2-B70F-45BF-A8D0-CB8C85E48967}">
      <dgm:prSet phldrT="[Text]"/>
      <dgm:spPr>
        <a:ln>
          <a:solidFill>
            <a:srgbClr val="92D050"/>
          </a:solidFill>
        </a:ln>
      </dgm:spPr>
      <dgm:t>
        <a:bodyPr/>
        <a:lstStyle/>
        <a:p>
          <a:r>
            <a:rPr lang="en-US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rPr>
            <a:t>PASTOR</a:t>
          </a:r>
          <a:endParaRPr lang="en-US" dirty="0">
            <a:solidFill>
              <a:srgbClr val="92D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endParaRPr>
        </a:p>
      </dgm:t>
    </dgm:pt>
    <dgm:pt modelId="{01CD53DB-4532-44EE-AE50-354FBE7BCD40}" type="parTrans" cxnId="{FD5A8BA4-C219-4347-9406-3EA32B7FB593}">
      <dgm:prSet/>
      <dgm:spPr/>
      <dgm:t>
        <a:bodyPr/>
        <a:lstStyle/>
        <a:p>
          <a:endParaRPr lang="en-US"/>
        </a:p>
      </dgm:t>
    </dgm:pt>
    <dgm:pt modelId="{A35D78B0-F863-4C31-98A8-E8A30E81860F}" type="sibTrans" cxnId="{FD5A8BA4-C219-4347-9406-3EA32B7FB593}">
      <dgm:prSet/>
      <dgm:spPr/>
      <dgm:t>
        <a:bodyPr/>
        <a:lstStyle/>
        <a:p>
          <a:endParaRPr lang="en-US"/>
        </a:p>
      </dgm:t>
    </dgm:pt>
    <dgm:pt modelId="{2245FA56-BE40-4364-AB44-80D6F2EC3792}" type="pres">
      <dgm:prSet presAssocID="{EAF3750D-73D4-448C-A823-DA255258146B}" presName="compositeShape" presStyleCnt="0">
        <dgm:presLayoutVars>
          <dgm:dir/>
          <dgm:resizeHandles/>
        </dgm:presLayoutVars>
      </dgm:prSet>
      <dgm:spPr/>
    </dgm:pt>
    <dgm:pt modelId="{EDE67809-B186-46F6-A3A3-7272B6437788}" type="pres">
      <dgm:prSet presAssocID="{EAF3750D-73D4-448C-A823-DA255258146B}" presName="pyramid" presStyleLbl="node1" presStyleIdx="0" presStyleCnt="1"/>
      <dgm:spPr/>
    </dgm:pt>
    <dgm:pt modelId="{C75AD3BC-17B0-4419-8DEC-085DC981A9C3}" type="pres">
      <dgm:prSet presAssocID="{EAF3750D-73D4-448C-A823-DA255258146B}" presName="theList" presStyleCnt="0"/>
      <dgm:spPr/>
    </dgm:pt>
    <dgm:pt modelId="{00BF762C-341D-4D2C-9554-E52685BB1C25}" type="pres">
      <dgm:prSet presAssocID="{250AEC18-6B64-4FD7-8409-F47AA1290D2C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00F136-57F1-4DA7-B257-787E40872AC9}" type="pres">
      <dgm:prSet presAssocID="{250AEC18-6B64-4FD7-8409-F47AA1290D2C}" presName="aSpace" presStyleCnt="0"/>
      <dgm:spPr/>
    </dgm:pt>
    <dgm:pt modelId="{5FA68ED0-D76F-4E63-94C7-6391A328E174}" type="pres">
      <dgm:prSet presAssocID="{E4D86D0A-1D52-4D17-AE34-9FB609F09666}" presName="aNode" presStyleLbl="fgAcc1" presStyleIdx="1" presStyleCnt="3" custLinFactNeighborX="-146" custLinFactNeighborY="-820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802E3B14-A180-488C-AD13-04D13EBABAEE}" type="pres">
      <dgm:prSet presAssocID="{E4D86D0A-1D52-4D17-AE34-9FB609F09666}" presName="aSpace" presStyleCnt="0"/>
      <dgm:spPr/>
    </dgm:pt>
    <dgm:pt modelId="{EEB47311-86E1-46A6-AEF1-2C7EAD8AAB8F}" type="pres">
      <dgm:prSet presAssocID="{5A0282D2-B70F-45BF-A8D0-CB8C85E48967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6A5642C2-FAD4-4F83-A18E-C483C0F7BAEB}" type="pres">
      <dgm:prSet presAssocID="{5A0282D2-B70F-45BF-A8D0-CB8C85E48967}" presName="aSpace" presStyleCnt="0"/>
      <dgm:spPr/>
    </dgm:pt>
  </dgm:ptLst>
  <dgm:cxnLst>
    <dgm:cxn modelId="{0979E3AD-C02E-4E15-BB47-A4F0652A86F6}" type="presOf" srcId="{EAF3750D-73D4-448C-A823-DA255258146B}" destId="{2245FA56-BE40-4364-AB44-80D6F2EC3792}" srcOrd="0" destOrd="0" presId="urn:microsoft.com/office/officeart/2005/8/layout/pyramid2"/>
    <dgm:cxn modelId="{C1332AD0-93BD-4FB5-BB06-C5F7AB2F0F52}" srcId="{EAF3750D-73D4-448C-A823-DA255258146B}" destId="{250AEC18-6B64-4FD7-8409-F47AA1290D2C}" srcOrd="0" destOrd="0" parTransId="{B6F24DCD-300D-43FF-BCB4-2E9BEA3EC23C}" sibTransId="{93A88F19-FDA8-4DB0-9B75-8F19C76B0CE5}"/>
    <dgm:cxn modelId="{880E1D78-F978-41DF-890D-6A85686EDD88}" srcId="{EAF3750D-73D4-448C-A823-DA255258146B}" destId="{E4D86D0A-1D52-4D17-AE34-9FB609F09666}" srcOrd="1" destOrd="0" parTransId="{4D49492D-7F2F-429F-9875-1E7C6E47D4FA}" sibTransId="{1830C6D5-1031-4293-9459-5ACBE16BB80F}"/>
    <dgm:cxn modelId="{B5C92046-CB64-4FC9-A40B-C69AA7886309}" type="presOf" srcId="{250AEC18-6B64-4FD7-8409-F47AA1290D2C}" destId="{00BF762C-341D-4D2C-9554-E52685BB1C25}" srcOrd="0" destOrd="0" presId="urn:microsoft.com/office/officeart/2005/8/layout/pyramid2"/>
    <dgm:cxn modelId="{FD5A8BA4-C219-4347-9406-3EA32B7FB593}" srcId="{EAF3750D-73D4-448C-A823-DA255258146B}" destId="{5A0282D2-B70F-45BF-A8D0-CB8C85E48967}" srcOrd="2" destOrd="0" parTransId="{01CD53DB-4532-44EE-AE50-354FBE7BCD40}" sibTransId="{A35D78B0-F863-4C31-98A8-E8A30E81860F}"/>
    <dgm:cxn modelId="{F3A2040B-D876-438A-9E78-D82B26A3DE7A}" type="presOf" srcId="{5A0282D2-B70F-45BF-A8D0-CB8C85E48967}" destId="{EEB47311-86E1-46A6-AEF1-2C7EAD8AAB8F}" srcOrd="0" destOrd="0" presId="urn:microsoft.com/office/officeart/2005/8/layout/pyramid2"/>
    <dgm:cxn modelId="{9A70AC6F-8160-4386-9D73-4FA352501981}" type="presOf" srcId="{E4D86D0A-1D52-4D17-AE34-9FB609F09666}" destId="{5FA68ED0-D76F-4E63-94C7-6391A328E174}" srcOrd="0" destOrd="0" presId="urn:microsoft.com/office/officeart/2005/8/layout/pyramid2"/>
    <dgm:cxn modelId="{19063ECA-9520-41BE-A958-F94AF0561F76}" type="presParOf" srcId="{2245FA56-BE40-4364-AB44-80D6F2EC3792}" destId="{EDE67809-B186-46F6-A3A3-7272B6437788}" srcOrd="0" destOrd="0" presId="urn:microsoft.com/office/officeart/2005/8/layout/pyramid2"/>
    <dgm:cxn modelId="{B168E633-8D31-4D4B-8104-BD78E707CB3A}" type="presParOf" srcId="{2245FA56-BE40-4364-AB44-80D6F2EC3792}" destId="{C75AD3BC-17B0-4419-8DEC-085DC981A9C3}" srcOrd="1" destOrd="0" presId="urn:microsoft.com/office/officeart/2005/8/layout/pyramid2"/>
    <dgm:cxn modelId="{28FF28B5-2063-444C-8295-02D463B1F2D0}" type="presParOf" srcId="{C75AD3BC-17B0-4419-8DEC-085DC981A9C3}" destId="{00BF762C-341D-4D2C-9554-E52685BB1C25}" srcOrd="0" destOrd="0" presId="urn:microsoft.com/office/officeart/2005/8/layout/pyramid2"/>
    <dgm:cxn modelId="{F29601F1-387A-4F66-B718-C959207301F9}" type="presParOf" srcId="{C75AD3BC-17B0-4419-8DEC-085DC981A9C3}" destId="{9800F136-57F1-4DA7-B257-787E40872AC9}" srcOrd="1" destOrd="0" presId="urn:microsoft.com/office/officeart/2005/8/layout/pyramid2"/>
    <dgm:cxn modelId="{ED85DF01-2FE7-4032-83CE-9AC4BE737F94}" type="presParOf" srcId="{C75AD3BC-17B0-4419-8DEC-085DC981A9C3}" destId="{5FA68ED0-D76F-4E63-94C7-6391A328E174}" srcOrd="2" destOrd="0" presId="urn:microsoft.com/office/officeart/2005/8/layout/pyramid2"/>
    <dgm:cxn modelId="{611AD8AD-BAA3-47C2-8C27-72DB78D02B11}" type="presParOf" srcId="{C75AD3BC-17B0-4419-8DEC-085DC981A9C3}" destId="{802E3B14-A180-488C-AD13-04D13EBABAEE}" srcOrd="3" destOrd="0" presId="urn:microsoft.com/office/officeart/2005/8/layout/pyramid2"/>
    <dgm:cxn modelId="{D6D53F13-3B51-43B1-AE65-D04D555F8E5E}" type="presParOf" srcId="{C75AD3BC-17B0-4419-8DEC-085DC981A9C3}" destId="{EEB47311-86E1-46A6-AEF1-2C7EAD8AAB8F}" srcOrd="4" destOrd="0" presId="urn:microsoft.com/office/officeart/2005/8/layout/pyramid2"/>
    <dgm:cxn modelId="{AF819F54-BCE0-4E84-9EE1-E9AA38742238}" type="presParOf" srcId="{C75AD3BC-17B0-4419-8DEC-085DC981A9C3}" destId="{6A5642C2-FAD4-4F83-A18E-C483C0F7BAEB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AF3750D-73D4-448C-A823-DA255258146B}" type="doc">
      <dgm:prSet loTypeId="urn:microsoft.com/office/officeart/2005/8/layout/pyramid2" loCatId="pyramid" qsTypeId="urn:microsoft.com/office/officeart/2005/8/quickstyle/simple1" qsCatId="simple" csTypeId="urn:microsoft.com/office/officeart/2005/8/colors/colorful4" csCatId="colorful" phldr="1"/>
      <dgm:spPr/>
    </dgm:pt>
    <dgm:pt modelId="{250AEC18-6B64-4FD7-8409-F47AA1290D2C}">
      <dgm:prSet phldrT="[Text]"/>
      <dgm:spPr/>
      <dgm:t>
        <a:bodyPr/>
        <a:lstStyle/>
        <a:p>
          <a:endParaRPr lang="en-US" dirty="0">
            <a:solidFill>
              <a:schemeClr val="accent4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endParaRPr>
        </a:p>
      </dgm:t>
    </dgm:pt>
    <dgm:pt modelId="{B6F24DCD-300D-43FF-BCB4-2E9BEA3EC23C}" type="parTrans" cxnId="{C1332AD0-93BD-4FB5-BB06-C5F7AB2F0F52}">
      <dgm:prSet/>
      <dgm:spPr/>
      <dgm:t>
        <a:bodyPr/>
        <a:lstStyle/>
        <a:p>
          <a:endParaRPr lang="en-US"/>
        </a:p>
      </dgm:t>
    </dgm:pt>
    <dgm:pt modelId="{93A88F19-FDA8-4DB0-9B75-8F19C76B0CE5}" type="sibTrans" cxnId="{C1332AD0-93BD-4FB5-BB06-C5F7AB2F0F52}">
      <dgm:prSet/>
      <dgm:spPr/>
      <dgm:t>
        <a:bodyPr/>
        <a:lstStyle/>
        <a:p>
          <a:endParaRPr lang="en-US"/>
        </a:p>
      </dgm:t>
    </dgm:pt>
    <dgm:pt modelId="{2245FA56-BE40-4364-AB44-80D6F2EC3792}" type="pres">
      <dgm:prSet presAssocID="{EAF3750D-73D4-448C-A823-DA255258146B}" presName="compositeShape" presStyleCnt="0">
        <dgm:presLayoutVars>
          <dgm:dir/>
          <dgm:resizeHandles/>
        </dgm:presLayoutVars>
      </dgm:prSet>
      <dgm:spPr/>
    </dgm:pt>
    <dgm:pt modelId="{EDE67809-B186-46F6-A3A3-7272B6437788}" type="pres">
      <dgm:prSet presAssocID="{EAF3750D-73D4-448C-A823-DA255258146B}" presName="pyramid" presStyleLbl="node1" presStyleIdx="0" presStyleCnt="1"/>
      <dgm:spPr/>
    </dgm:pt>
    <dgm:pt modelId="{C75AD3BC-17B0-4419-8DEC-085DC981A9C3}" type="pres">
      <dgm:prSet presAssocID="{EAF3750D-73D4-448C-A823-DA255258146B}" presName="theList" presStyleCnt="0"/>
      <dgm:spPr/>
    </dgm:pt>
    <dgm:pt modelId="{00BF762C-341D-4D2C-9554-E52685BB1C25}" type="pres">
      <dgm:prSet presAssocID="{250AEC18-6B64-4FD7-8409-F47AA1290D2C}" presName="aNode" presStyleLbl="f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00F136-57F1-4DA7-B257-787E40872AC9}" type="pres">
      <dgm:prSet presAssocID="{250AEC18-6B64-4FD7-8409-F47AA1290D2C}" presName="aSpace" presStyleCnt="0"/>
      <dgm:spPr/>
    </dgm:pt>
  </dgm:ptLst>
  <dgm:cxnLst>
    <dgm:cxn modelId="{0A9F6361-08FF-4454-97A1-B54BF566A8D2}" type="presOf" srcId="{250AEC18-6B64-4FD7-8409-F47AA1290D2C}" destId="{00BF762C-341D-4D2C-9554-E52685BB1C25}" srcOrd="0" destOrd="0" presId="urn:microsoft.com/office/officeart/2005/8/layout/pyramid2"/>
    <dgm:cxn modelId="{77609809-FE4E-4E9E-9217-796C190BD357}" type="presOf" srcId="{EAF3750D-73D4-448C-A823-DA255258146B}" destId="{2245FA56-BE40-4364-AB44-80D6F2EC3792}" srcOrd="0" destOrd="0" presId="urn:microsoft.com/office/officeart/2005/8/layout/pyramid2"/>
    <dgm:cxn modelId="{C1332AD0-93BD-4FB5-BB06-C5F7AB2F0F52}" srcId="{EAF3750D-73D4-448C-A823-DA255258146B}" destId="{250AEC18-6B64-4FD7-8409-F47AA1290D2C}" srcOrd="0" destOrd="0" parTransId="{B6F24DCD-300D-43FF-BCB4-2E9BEA3EC23C}" sibTransId="{93A88F19-FDA8-4DB0-9B75-8F19C76B0CE5}"/>
    <dgm:cxn modelId="{23A1599D-63EE-4778-A0C5-DDE260EBD74C}" type="presParOf" srcId="{2245FA56-BE40-4364-AB44-80D6F2EC3792}" destId="{EDE67809-B186-46F6-A3A3-7272B6437788}" srcOrd="0" destOrd="0" presId="urn:microsoft.com/office/officeart/2005/8/layout/pyramid2"/>
    <dgm:cxn modelId="{6E6A7A1F-D956-4BBD-B6B7-FD50B1C4C121}" type="presParOf" srcId="{2245FA56-BE40-4364-AB44-80D6F2EC3792}" destId="{C75AD3BC-17B0-4419-8DEC-085DC981A9C3}" srcOrd="1" destOrd="0" presId="urn:microsoft.com/office/officeart/2005/8/layout/pyramid2"/>
    <dgm:cxn modelId="{8F2F6660-74A2-48EA-85C5-F9D607D51190}" type="presParOf" srcId="{C75AD3BC-17B0-4419-8DEC-085DC981A9C3}" destId="{00BF762C-341D-4D2C-9554-E52685BB1C25}" srcOrd="0" destOrd="0" presId="urn:microsoft.com/office/officeart/2005/8/layout/pyramid2"/>
    <dgm:cxn modelId="{8342BE84-1FEB-45E2-863F-DEFA4ACD7014}" type="presParOf" srcId="{C75AD3BC-17B0-4419-8DEC-085DC981A9C3}" destId="{9800F136-57F1-4DA7-B257-787E40872AC9}" srcOrd="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AF3750D-73D4-448C-A823-DA255258146B}" type="doc">
      <dgm:prSet loTypeId="urn:microsoft.com/office/officeart/2005/8/layout/pyramid2" loCatId="pyramid" qsTypeId="urn:microsoft.com/office/officeart/2005/8/quickstyle/simple1" qsCatId="simple" csTypeId="urn:microsoft.com/office/officeart/2005/8/colors/colorful1" csCatId="colorful" phldr="1"/>
      <dgm:spPr/>
    </dgm:pt>
    <dgm:pt modelId="{250AEC18-6B64-4FD7-8409-F47AA1290D2C}">
      <dgm:prSet phldrT="[Text]"/>
      <dgm:spPr/>
      <dgm:t>
        <a:bodyPr/>
        <a:lstStyle/>
        <a:p>
          <a:r>
            <a:rPr lang="en-US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rPr>
            <a:t>MAESTRO</a:t>
          </a:r>
          <a:endParaRPr lang="en-US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endParaRPr>
        </a:p>
      </dgm:t>
    </dgm:pt>
    <dgm:pt modelId="{B6F24DCD-300D-43FF-BCB4-2E9BEA3EC23C}" type="parTrans" cxnId="{C1332AD0-93BD-4FB5-BB06-C5F7AB2F0F52}">
      <dgm:prSet/>
      <dgm:spPr/>
      <dgm:t>
        <a:bodyPr/>
        <a:lstStyle/>
        <a:p>
          <a:endParaRPr lang="en-US"/>
        </a:p>
      </dgm:t>
    </dgm:pt>
    <dgm:pt modelId="{93A88F19-FDA8-4DB0-9B75-8F19C76B0CE5}" type="sibTrans" cxnId="{C1332AD0-93BD-4FB5-BB06-C5F7AB2F0F52}">
      <dgm:prSet/>
      <dgm:spPr/>
      <dgm:t>
        <a:bodyPr/>
        <a:lstStyle/>
        <a:p>
          <a:endParaRPr lang="en-US"/>
        </a:p>
      </dgm:t>
    </dgm:pt>
    <dgm:pt modelId="{C99674F4-7EA5-4C6B-B7E2-547F2ACACDF1}">
      <dgm:prSet phldrT="[Text]"/>
      <dgm:spPr/>
      <dgm:t>
        <a:bodyPr/>
        <a:lstStyle/>
        <a:p>
          <a:r>
            <a:rPr lang="en-US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rPr>
            <a:t>PASTOR</a:t>
          </a:r>
          <a:endParaRPr lang="en-US" dirty="0">
            <a:solidFill>
              <a:srgbClr val="92D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endParaRPr>
        </a:p>
      </dgm:t>
    </dgm:pt>
    <dgm:pt modelId="{AC988A3A-1A89-4E3F-BFFB-68B68E708C5B}" type="parTrans" cxnId="{B9DCF746-A0A1-4AFC-AD14-E9CC1727CF04}">
      <dgm:prSet/>
      <dgm:spPr/>
      <dgm:t>
        <a:bodyPr/>
        <a:lstStyle/>
        <a:p>
          <a:endParaRPr lang="en-US"/>
        </a:p>
      </dgm:t>
    </dgm:pt>
    <dgm:pt modelId="{99CF7FF9-CFD2-4D5E-AFE2-AF5706E1B839}" type="sibTrans" cxnId="{B9DCF746-A0A1-4AFC-AD14-E9CC1727CF04}">
      <dgm:prSet/>
      <dgm:spPr/>
      <dgm:t>
        <a:bodyPr/>
        <a:lstStyle/>
        <a:p>
          <a:endParaRPr lang="en-US"/>
        </a:p>
      </dgm:t>
    </dgm:pt>
    <dgm:pt modelId="{74F2B90C-240A-4A3F-A0ED-1B342D45792F}">
      <dgm:prSet phldrT="[Text]"/>
      <dgm:spPr/>
      <dgm:t>
        <a:bodyPr/>
        <a:lstStyle/>
        <a:p>
          <a:r>
            <a:rPr lang="en-US" dirty="0" smtClean="0">
              <a:solidFill>
                <a:schemeClr val="accent4">
                  <a:lumMod val="75000"/>
                </a:schemeClr>
              </a:solidFill>
              <a:latin typeface="Arial Black" pitchFamily="34" charset="0"/>
            </a:rPr>
            <a:t>LÍDER</a:t>
          </a:r>
          <a:endParaRPr lang="en-US" dirty="0">
            <a:solidFill>
              <a:schemeClr val="accent4">
                <a:lumMod val="75000"/>
              </a:schemeClr>
            </a:solidFill>
            <a:latin typeface="Arial Black" pitchFamily="34" charset="0"/>
          </a:endParaRPr>
        </a:p>
      </dgm:t>
    </dgm:pt>
    <dgm:pt modelId="{E4863EBE-66BF-4BCD-BF26-B1A1B63B9B50}" type="parTrans" cxnId="{5168307D-4028-464C-A316-19BD038F2CD9}">
      <dgm:prSet/>
      <dgm:spPr/>
      <dgm:t>
        <a:bodyPr/>
        <a:lstStyle/>
        <a:p>
          <a:endParaRPr lang="en-US"/>
        </a:p>
      </dgm:t>
    </dgm:pt>
    <dgm:pt modelId="{D8272264-6A5F-4EEF-873F-E029B7D217AB}" type="sibTrans" cxnId="{5168307D-4028-464C-A316-19BD038F2CD9}">
      <dgm:prSet/>
      <dgm:spPr/>
      <dgm:t>
        <a:bodyPr/>
        <a:lstStyle/>
        <a:p>
          <a:endParaRPr lang="en-US"/>
        </a:p>
      </dgm:t>
    </dgm:pt>
    <dgm:pt modelId="{2245FA56-BE40-4364-AB44-80D6F2EC3792}" type="pres">
      <dgm:prSet presAssocID="{EAF3750D-73D4-448C-A823-DA255258146B}" presName="compositeShape" presStyleCnt="0">
        <dgm:presLayoutVars>
          <dgm:dir/>
          <dgm:resizeHandles/>
        </dgm:presLayoutVars>
      </dgm:prSet>
      <dgm:spPr/>
    </dgm:pt>
    <dgm:pt modelId="{EDE67809-B186-46F6-A3A3-7272B6437788}" type="pres">
      <dgm:prSet presAssocID="{EAF3750D-73D4-448C-A823-DA255258146B}" presName="pyramid" presStyleLbl="node1" presStyleIdx="0" presStyleCnt="1"/>
      <dgm:spPr/>
    </dgm:pt>
    <dgm:pt modelId="{C75AD3BC-17B0-4419-8DEC-085DC981A9C3}" type="pres">
      <dgm:prSet presAssocID="{EAF3750D-73D4-448C-A823-DA255258146B}" presName="theList" presStyleCnt="0"/>
      <dgm:spPr/>
    </dgm:pt>
    <dgm:pt modelId="{00BF762C-341D-4D2C-9554-E52685BB1C25}" type="pres">
      <dgm:prSet presAssocID="{250AEC18-6B64-4FD7-8409-F47AA1290D2C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00F136-57F1-4DA7-B257-787E40872AC9}" type="pres">
      <dgm:prSet presAssocID="{250AEC18-6B64-4FD7-8409-F47AA1290D2C}" presName="aSpace" presStyleCnt="0"/>
      <dgm:spPr/>
    </dgm:pt>
    <dgm:pt modelId="{D563955F-9125-46A9-927A-344FE65C9343}" type="pres">
      <dgm:prSet presAssocID="{C99674F4-7EA5-4C6B-B7E2-547F2ACACDF1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E74AA6EB-51D1-4306-B082-80B12AC98A46}" type="pres">
      <dgm:prSet presAssocID="{C99674F4-7EA5-4C6B-B7E2-547F2ACACDF1}" presName="aSpace" presStyleCnt="0"/>
      <dgm:spPr/>
    </dgm:pt>
    <dgm:pt modelId="{F4620E12-1F43-4879-A1BA-00DB09E38B32}" type="pres">
      <dgm:prSet presAssocID="{74F2B90C-240A-4A3F-A0ED-1B342D45792F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B4A6C388-D30D-4ACA-9EEB-B729520943BF}" type="pres">
      <dgm:prSet presAssocID="{74F2B90C-240A-4A3F-A0ED-1B342D45792F}" presName="aSpace" presStyleCnt="0"/>
      <dgm:spPr/>
    </dgm:pt>
  </dgm:ptLst>
  <dgm:cxnLst>
    <dgm:cxn modelId="{A616CD29-B955-4754-986A-F076D3BC9DB5}" type="presOf" srcId="{250AEC18-6B64-4FD7-8409-F47AA1290D2C}" destId="{00BF762C-341D-4D2C-9554-E52685BB1C25}" srcOrd="0" destOrd="0" presId="urn:microsoft.com/office/officeart/2005/8/layout/pyramid2"/>
    <dgm:cxn modelId="{C1332AD0-93BD-4FB5-BB06-C5F7AB2F0F52}" srcId="{EAF3750D-73D4-448C-A823-DA255258146B}" destId="{250AEC18-6B64-4FD7-8409-F47AA1290D2C}" srcOrd="0" destOrd="0" parTransId="{B6F24DCD-300D-43FF-BCB4-2E9BEA3EC23C}" sibTransId="{93A88F19-FDA8-4DB0-9B75-8F19C76B0CE5}"/>
    <dgm:cxn modelId="{DB9B803D-4B58-4E96-8423-FF31D49D7358}" type="presOf" srcId="{C99674F4-7EA5-4C6B-B7E2-547F2ACACDF1}" destId="{D563955F-9125-46A9-927A-344FE65C9343}" srcOrd="0" destOrd="0" presId="urn:microsoft.com/office/officeart/2005/8/layout/pyramid2"/>
    <dgm:cxn modelId="{6D382B6D-0800-4AD5-902D-E2AA9ECD9E8E}" type="presOf" srcId="{74F2B90C-240A-4A3F-A0ED-1B342D45792F}" destId="{F4620E12-1F43-4879-A1BA-00DB09E38B32}" srcOrd="0" destOrd="0" presId="urn:microsoft.com/office/officeart/2005/8/layout/pyramid2"/>
    <dgm:cxn modelId="{B5EE148B-4409-4D7B-8921-C6CAAA51E4A5}" type="presOf" srcId="{EAF3750D-73D4-448C-A823-DA255258146B}" destId="{2245FA56-BE40-4364-AB44-80D6F2EC3792}" srcOrd="0" destOrd="0" presId="urn:microsoft.com/office/officeart/2005/8/layout/pyramid2"/>
    <dgm:cxn modelId="{5168307D-4028-464C-A316-19BD038F2CD9}" srcId="{EAF3750D-73D4-448C-A823-DA255258146B}" destId="{74F2B90C-240A-4A3F-A0ED-1B342D45792F}" srcOrd="2" destOrd="0" parTransId="{E4863EBE-66BF-4BCD-BF26-B1A1B63B9B50}" sibTransId="{D8272264-6A5F-4EEF-873F-E029B7D217AB}"/>
    <dgm:cxn modelId="{B9DCF746-A0A1-4AFC-AD14-E9CC1727CF04}" srcId="{EAF3750D-73D4-448C-A823-DA255258146B}" destId="{C99674F4-7EA5-4C6B-B7E2-547F2ACACDF1}" srcOrd="1" destOrd="0" parTransId="{AC988A3A-1A89-4E3F-BFFB-68B68E708C5B}" sibTransId="{99CF7FF9-CFD2-4D5E-AFE2-AF5706E1B839}"/>
    <dgm:cxn modelId="{631743F5-B7DD-4B56-AF08-B69A6A3CF1A3}" type="presParOf" srcId="{2245FA56-BE40-4364-AB44-80D6F2EC3792}" destId="{EDE67809-B186-46F6-A3A3-7272B6437788}" srcOrd="0" destOrd="0" presId="urn:microsoft.com/office/officeart/2005/8/layout/pyramid2"/>
    <dgm:cxn modelId="{575E087F-7FBC-4BB8-BC83-087ED3B5351D}" type="presParOf" srcId="{2245FA56-BE40-4364-AB44-80D6F2EC3792}" destId="{C75AD3BC-17B0-4419-8DEC-085DC981A9C3}" srcOrd="1" destOrd="0" presId="urn:microsoft.com/office/officeart/2005/8/layout/pyramid2"/>
    <dgm:cxn modelId="{58007E32-5246-4675-8F1C-6ABD26A1B028}" type="presParOf" srcId="{C75AD3BC-17B0-4419-8DEC-085DC981A9C3}" destId="{00BF762C-341D-4D2C-9554-E52685BB1C25}" srcOrd="0" destOrd="0" presId="urn:microsoft.com/office/officeart/2005/8/layout/pyramid2"/>
    <dgm:cxn modelId="{16907C47-772F-42FA-9694-CE93193154C1}" type="presParOf" srcId="{C75AD3BC-17B0-4419-8DEC-085DC981A9C3}" destId="{9800F136-57F1-4DA7-B257-787E40872AC9}" srcOrd="1" destOrd="0" presId="urn:microsoft.com/office/officeart/2005/8/layout/pyramid2"/>
    <dgm:cxn modelId="{332FBF8F-CC52-40A1-8893-C3E9D9155E40}" type="presParOf" srcId="{C75AD3BC-17B0-4419-8DEC-085DC981A9C3}" destId="{D563955F-9125-46A9-927A-344FE65C9343}" srcOrd="2" destOrd="0" presId="urn:microsoft.com/office/officeart/2005/8/layout/pyramid2"/>
    <dgm:cxn modelId="{50867E72-1C8B-4DF3-BDD3-6FA08F4B6353}" type="presParOf" srcId="{C75AD3BC-17B0-4419-8DEC-085DC981A9C3}" destId="{E74AA6EB-51D1-4306-B082-80B12AC98A46}" srcOrd="3" destOrd="0" presId="urn:microsoft.com/office/officeart/2005/8/layout/pyramid2"/>
    <dgm:cxn modelId="{865B3895-C397-4EF4-9CD9-38B75019411E}" type="presParOf" srcId="{C75AD3BC-17B0-4419-8DEC-085DC981A9C3}" destId="{F4620E12-1F43-4879-A1BA-00DB09E38B32}" srcOrd="4" destOrd="0" presId="urn:microsoft.com/office/officeart/2005/8/layout/pyramid2"/>
    <dgm:cxn modelId="{ABE0C1CB-1CCF-40A5-8558-7F87227685C1}" type="presParOf" srcId="{C75AD3BC-17B0-4419-8DEC-085DC981A9C3}" destId="{B4A6C388-D30D-4ACA-9EEB-B729520943BF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D0E3C71-96E3-478A-9B49-C83B88900337}" type="doc">
      <dgm:prSet loTypeId="urn:microsoft.com/office/officeart/2005/8/layout/target3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AE21EC9-E016-41B8-85C0-FC2663C26859}">
      <dgm:prSet phldrT="[Text]"/>
      <dgm:spPr/>
      <dgm:t>
        <a:bodyPr/>
        <a:lstStyle/>
        <a:p>
          <a:r>
            <a:rPr lang="en-US" b="1" dirty="0" err="1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Organizar</a:t>
          </a:r>
          <a:endParaRPr lang="en-US" b="1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6466A9C-335F-404E-80FA-F9581344F86A}" type="parTrans" cxnId="{F5657F68-450F-4843-B906-04FE6158E250}">
      <dgm:prSet/>
      <dgm:spPr/>
      <dgm:t>
        <a:bodyPr/>
        <a:lstStyle/>
        <a:p>
          <a:endParaRPr lang="en-US"/>
        </a:p>
      </dgm:t>
    </dgm:pt>
    <dgm:pt modelId="{64AD5440-3D21-405D-A492-D960001C7C69}" type="sibTrans" cxnId="{F5657F68-450F-4843-B906-04FE6158E250}">
      <dgm:prSet/>
      <dgm:spPr/>
      <dgm:t>
        <a:bodyPr/>
        <a:lstStyle/>
        <a:p>
          <a:endParaRPr lang="en-US"/>
        </a:p>
      </dgm:t>
    </dgm:pt>
    <dgm:pt modelId="{64990537-3DA5-4A6C-99D5-F94ACEEC7035}">
      <dgm:prSet phldrT="[Text]"/>
      <dgm:spPr/>
      <dgm:t>
        <a:bodyPr/>
        <a:lstStyle/>
        <a:p>
          <a:r>
            <a:rPr lang="en-US" b="1" dirty="0" err="1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Clases</a:t>
          </a:r>
          <a:r>
            <a:rPr lang="en-US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de </a:t>
          </a:r>
          <a:r>
            <a:rPr lang="en-US" b="1" dirty="0" err="1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Niños</a:t>
          </a:r>
          <a:endParaRPr lang="en-US" b="1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91E9AC7-E1FF-422D-98BF-46328D8B9228}" type="parTrans" cxnId="{9C3DEE5E-8860-467F-A562-135C1D5EEEDC}">
      <dgm:prSet/>
      <dgm:spPr/>
      <dgm:t>
        <a:bodyPr/>
        <a:lstStyle/>
        <a:p>
          <a:endParaRPr lang="en-US"/>
        </a:p>
      </dgm:t>
    </dgm:pt>
    <dgm:pt modelId="{05625844-A0F6-450C-9E3A-B49B87BB8F62}" type="sibTrans" cxnId="{9C3DEE5E-8860-467F-A562-135C1D5EEEDC}">
      <dgm:prSet/>
      <dgm:spPr/>
      <dgm:t>
        <a:bodyPr/>
        <a:lstStyle/>
        <a:p>
          <a:endParaRPr lang="en-US"/>
        </a:p>
      </dgm:t>
    </dgm:pt>
    <dgm:pt modelId="{A4CB3992-EDA1-44D6-8A52-91163AF4A4D8}">
      <dgm:prSet phldrT="[Text]"/>
      <dgm:spPr/>
      <dgm:t>
        <a:bodyPr/>
        <a:lstStyle/>
        <a:p>
          <a:r>
            <a:rPr lang="en-US" b="1" dirty="0" err="1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Niveles</a:t>
          </a:r>
          <a:r>
            <a:rPr lang="en-US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US" b="1" dirty="0" err="1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por</a:t>
          </a:r>
          <a:r>
            <a:rPr lang="en-US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US" b="1" dirty="0" err="1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edad</a:t>
          </a:r>
          <a:endParaRPr lang="en-US" b="1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5E296F9-323E-4E99-BC46-9B93EB9E23A9}" type="parTrans" cxnId="{2FF61861-C826-416E-9F37-6E6B626A402D}">
      <dgm:prSet/>
      <dgm:spPr/>
      <dgm:t>
        <a:bodyPr/>
        <a:lstStyle/>
        <a:p>
          <a:endParaRPr lang="en-US"/>
        </a:p>
      </dgm:t>
    </dgm:pt>
    <dgm:pt modelId="{9B3D2546-4B33-417F-A2A7-5A42EC87B04D}" type="sibTrans" cxnId="{2FF61861-C826-416E-9F37-6E6B626A402D}">
      <dgm:prSet/>
      <dgm:spPr/>
      <dgm:t>
        <a:bodyPr/>
        <a:lstStyle/>
        <a:p>
          <a:endParaRPr lang="en-US"/>
        </a:p>
      </dgm:t>
    </dgm:pt>
    <dgm:pt modelId="{E4528E3E-6F39-4652-B4C5-0F0644CC6758}">
      <dgm:prSet phldrT="[Text]"/>
      <dgm:spPr/>
      <dgm:t>
        <a:bodyPr/>
        <a:lstStyle/>
        <a:p>
          <a:r>
            <a:rPr lang="en-US" b="1" dirty="0" err="1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Desarrollar</a:t>
          </a:r>
          <a:endParaRPr lang="en-US" b="1" dirty="0">
            <a:solidFill>
              <a:schemeClr val="accent3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FDA3BB3-328C-4A19-8F43-9AF057B9B7A5}" type="parTrans" cxnId="{D057E12B-09EE-4533-B758-C0ADAEB53BB5}">
      <dgm:prSet/>
      <dgm:spPr/>
      <dgm:t>
        <a:bodyPr/>
        <a:lstStyle/>
        <a:p>
          <a:endParaRPr lang="en-US"/>
        </a:p>
      </dgm:t>
    </dgm:pt>
    <dgm:pt modelId="{35B7219D-3EC3-42E8-8CC1-677CCA0CE42A}" type="sibTrans" cxnId="{D057E12B-09EE-4533-B758-C0ADAEB53BB5}">
      <dgm:prSet/>
      <dgm:spPr/>
      <dgm:t>
        <a:bodyPr/>
        <a:lstStyle/>
        <a:p>
          <a:endParaRPr lang="en-US"/>
        </a:p>
      </dgm:t>
    </dgm:pt>
    <dgm:pt modelId="{8ED95995-1A21-4533-AC5F-0C96138374C9}">
      <dgm:prSet phldrT="[Text]"/>
      <dgm:spPr/>
      <dgm:t>
        <a:bodyPr/>
        <a:lstStyle/>
        <a:p>
          <a:r>
            <a:rPr lang="en-US" b="1" dirty="0" err="1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Nuevos</a:t>
          </a:r>
          <a:r>
            <a:rPr lang="en-US" b="1" dirty="0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US" b="1" dirty="0" err="1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Líderes</a:t>
          </a:r>
          <a:endParaRPr lang="en-US" b="1" dirty="0">
            <a:solidFill>
              <a:schemeClr val="accent3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9CC1035-C4B0-41C4-A831-D015157264AD}" type="parTrans" cxnId="{988512C7-16E9-4613-AA3A-D2F990ADF097}">
      <dgm:prSet/>
      <dgm:spPr/>
      <dgm:t>
        <a:bodyPr/>
        <a:lstStyle/>
        <a:p>
          <a:endParaRPr lang="en-US"/>
        </a:p>
      </dgm:t>
    </dgm:pt>
    <dgm:pt modelId="{5E166E27-B5A9-460F-B0A7-4D9A445419DA}" type="sibTrans" cxnId="{988512C7-16E9-4613-AA3A-D2F990ADF097}">
      <dgm:prSet/>
      <dgm:spPr/>
      <dgm:t>
        <a:bodyPr/>
        <a:lstStyle/>
        <a:p>
          <a:endParaRPr lang="en-US"/>
        </a:p>
      </dgm:t>
    </dgm:pt>
    <dgm:pt modelId="{619CC8BB-64B9-4427-86E1-57A4A369A888}">
      <dgm:prSet phldrT="[Text]"/>
      <dgm:spPr/>
      <dgm:t>
        <a:bodyPr/>
        <a:lstStyle/>
        <a:p>
          <a:r>
            <a:rPr lang="en-US" b="1" dirty="0" err="1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Ayudantes</a:t>
          </a:r>
          <a:r>
            <a:rPr lang="en-US" b="1" dirty="0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y </a:t>
          </a:r>
          <a:r>
            <a:rPr lang="en-US" b="1" dirty="0" err="1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auxiliares</a:t>
          </a:r>
          <a:endParaRPr lang="en-US" b="1" dirty="0">
            <a:solidFill>
              <a:schemeClr val="accent3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1E091E9-CE10-452F-A635-7B6399F2D064}" type="parTrans" cxnId="{C6E94DBD-7921-4012-A560-BC2B17C78F60}">
      <dgm:prSet/>
      <dgm:spPr/>
      <dgm:t>
        <a:bodyPr/>
        <a:lstStyle/>
        <a:p>
          <a:endParaRPr lang="en-US"/>
        </a:p>
      </dgm:t>
    </dgm:pt>
    <dgm:pt modelId="{C9C604A2-CF2B-4DC9-AF77-1332112935AD}" type="sibTrans" cxnId="{C6E94DBD-7921-4012-A560-BC2B17C78F60}">
      <dgm:prSet/>
      <dgm:spPr/>
      <dgm:t>
        <a:bodyPr/>
        <a:lstStyle/>
        <a:p>
          <a:endParaRPr lang="en-US"/>
        </a:p>
      </dgm:t>
    </dgm:pt>
    <dgm:pt modelId="{92C2DBEF-3481-4EAE-8125-1139EF05E115}">
      <dgm:prSet phldrT="[Text]"/>
      <dgm:spPr/>
      <dgm:t>
        <a:bodyPr/>
        <a:lstStyle/>
        <a:p>
          <a:r>
            <a:rPr lang="en-US" b="1" dirty="0" err="1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Iniciar</a:t>
          </a:r>
          <a:endParaRPr lang="en-US" b="1" dirty="0">
            <a:solidFill>
              <a:schemeClr val="accent4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0AB7006-EC12-4F0C-A4BD-7AF948EEDA97}" type="parTrans" cxnId="{4D2570EC-8659-4754-A79D-801F135DDB56}">
      <dgm:prSet/>
      <dgm:spPr/>
      <dgm:t>
        <a:bodyPr/>
        <a:lstStyle/>
        <a:p>
          <a:endParaRPr lang="en-US"/>
        </a:p>
      </dgm:t>
    </dgm:pt>
    <dgm:pt modelId="{9FB57FB0-F5F5-4F6D-8C07-3AB66DD82399}" type="sibTrans" cxnId="{4D2570EC-8659-4754-A79D-801F135DDB56}">
      <dgm:prSet/>
      <dgm:spPr/>
      <dgm:t>
        <a:bodyPr/>
        <a:lstStyle/>
        <a:p>
          <a:endParaRPr lang="en-US"/>
        </a:p>
      </dgm:t>
    </dgm:pt>
    <dgm:pt modelId="{0F0A2D85-3575-4519-8086-DD5BA2B69067}">
      <dgm:prSet phldrT="[Text]"/>
      <dgm:spPr/>
      <dgm:t>
        <a:bodyPr/>
        <a:lstStyle/>
        <a:p>
          <a:r>
            <a:rPr lang="en-US" b="1" dirty="0" err="1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Nuevos</a:t>
          </a:r>
          <a:r>
            <a:rPr lang="en-US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US" b="1" dirty="0" err="1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grupos</a:t>
          </a:r>
          <a:endParaRPr lang="en-US" b="1" dirty="0">
            <a:solidFill>
              <a:schemeClr val="accent4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3CEB3EF-056B-4125-AA4E-8297A0D0CF95}" type="parTrans" cxnId="{A19F01C6-FDB5-4BAC-A244-42EE15CF80DA}">
      <dgm:prSet/>
      <dgm:spPr/>
      <dgm:t>
        <a:bodyPr/>
        <a:lstStyle/>
        <a:p>
          <a:endParaRPr lang="en-US"/>
        </a:p>
      </dgm:t>
    </dgm:pt>
    <dgm:pt modelId="{F15166ED-11E3-4DD3-A4E4-058BF4783CD2}" type="sibTrans" cxnId="{A19F01C6-FDB5-4BAC-A244-42EE15CF80DA}">
      <dgm:prSet/>
      <dgm:spPr/>
      <dgm:t>
        <a:bodyPr/>
        <a:lstStyle/>
        <a:p>
          <a:endParaRPr lang="en-US"/>
        </a:p>
      </dgm:t>
    </dgm:pt>
    <dgm:pt modelId="{9C91B102-DD02-46AF-B2D0-E058DAF29A44}">
      <dgm:prSet phldrT="[Text]"/>
      <dgm:spPr/>
      <dgm:t>
        <a:bodyPr/>
        <a:lstStyle/>
        <a:p>
          <a:r>
            <a:rPr lang="en-US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De </a:t>
          </a:r>
          <a:r>
            <a:rPr lang="en-US" b="1" dirty="0" err="1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todo</a:t>
          </a:r>
          <a:r>
            <a:rPr lang="en-US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US" b="1" dirty="0" err="1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tipo</a:t>
          </a:r>
          <a:endParaRPr lang="en-US" b="1" dirty="0">
            <a:solidFill>
              <a:schemeClr val="accent4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C695DFD-C417-4871-BE30-D09E960EA488}" type="parTrans" cxnId="{5C189109-2337-4B71-BB1C-1655A8C4C136}">
      <dgm:prSet/>
      <dgm:spPr/>
      <dgm:t>
        <a:bodyPr/>
        <a:lstStyle/>
        <a:p>
          <a:endParaRPr lang="en-US"/>
        </a:p>
      </dgm:t>
    </dgm:pt>
    <dgm:pt modelId="{6E35D8A9-87FA-4405-AF62-5F3A7BFA0E59}" type="sibTrans" cxnId="{5C189109-2337-4B71-BB1C-1655A8C4C136}">
      <dgm:prSet/>
      <dgm:spPr/>
      <dgm:t>
        <a:bodyPr/>
        <a:lstStyle/>
        <a:p>
          <a:endParaRPr lang="en-US"/>
        </a:p>
      </dgm:t>
    </dgm:pt>
    <dgm:pt modelId="{BEFC522C-C4F7-4D8E-82BA-3493F6038834}" type="pres">
      <dgm:prSet presAssocID="{1D0E3C71-96E3-478A-9B49-C83B88900337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CR"/>
        </a:p>
      </dgm:t>
    </dgm:pt>
    <dgm:pt modelId="{E7E69280-10AD-4E6A-9F69-790F25D4F17C}" type="pres">
      <dgm:prSet presAssocID="{4AE21EC9-E016-41B8-85C0-FC2663C26859}" presName="circle1" presStyleLbl="node1" presStyleIdx="0" presStyleCnt="3"/>
      <dgm:spPr/>
    </dgm:pt>
    <dgm:pt modelId="{706D7A2A-FCB9-4306-9C16-D0745901C95C}" type="pres">
      <dgm:prSet presAssocID="{4AE21EC9-E016-41B8-85C0-FC2663C26859}" presName="space" presStyleCnt="0"/>
      <dgm:spPr/>
    </dgm:pt>
    <dgm:pt modelId="{2D2D6474-75EE-4144-B0B9-527BD30186CE}" type="pres">
      <dgm:prSet presAssocID="{4AE21EC9-E016-41B8-85C0-FC2663C26859}" presName="rect1" presStyleLbl="alignAcc1" presStyleIdx="0" presStyleCnt="3"/>
      <dgm:spPr/>
      <dgm:t>
        <a:bodyPr/>
        <a:lstStyle/>
        <a:p>
          <a:endParaRPr lang="es-CR"/>
        </a:p>
      </dgm:t>
    </dgm:pt>
    <dgm:pt modelId="{211A9D75-1CF9-408A-87F3-3E19F6DD5CD7}" type="pres">
      <dgm:prSet presAssocID="{E4528E3E-6F39-4652-B4C5-0F0644CC6758}" presName="vertSpace2" presStyleLbl="node1" presStyleIdx="0" presStyleCnt="3"/>
      <dgm:spPr/>
    </dgm:pt>
    <dgm:pt modelId="{7C84DD19-1AAC-494D-B466-247D383CC097}" type="pres">
      <dgm:prSet presAssocID="{E4528E3E-6F39-4652-B4C5-0F0644CC6758}" presName="circle2" presStyleLbl="node1" presStyleIdx="1" presStyleCnt="3"/>
      <dgm:spPr/>
    </dgm:pt>
    <dgm:pt modelId="{33D16A13-D1E9-4AE3-9AED-267FDFAC7B1E}" type="pres">
      <dgm:prSet presAssocID="{E4528E3E-6F39-4652-B4C5-0F0644CC6758}" presName="rect2" presStyleLbl="alignAcc1" presStyleIdx="1" presStyleCnt="3"/>
      <dgm:spPr/>
      <dgm:t>
        <a:bodyPr/>
        <a:lstStyle/>
        <a:p>
          <a:endParaRPr lang="es-CR"/>
        </a:p>
      </dgm:t>
    </dgm:pt>
    <dgm:pt modelId="{638572EB-BF90-4DC1-9510-1574EAB75FAB}" type="pres">
      <dgm:prSet presAssocID="{92C2DBEF-3481-4EAE-8125-1139EF05E115}" presName="vertSpace3" presStyleLbl="node1" presStyleIdx="1" presStyleCnt="3"/>
      <dgm:spPr/>
    </dgm:pt>
    <dgm:pt modelId="{EE4F6961-41A7-4AD5-A304-8CF0B9585141}" type="pres">
      <dgm:prSet presAssocID="{92C2DBEF-3481-4EAE-8125-1139EF05E115}" presName="circle3" presStyleLbl="node1" presStyleIdx="2" presStyleCnt="3"/>
      <dgm:spPr/>
    </dgm:pt>
    <dgm:pt modelId="{35E08762-A2FF-468E-83BE-A04FCF55E1F5}" type="pres">
      <dgm:prSet presAssocID="{92C2DBEF-3481-4EAE-8125-1139EF05E115}" presName="rect3" presStyleLbl="alignAcc1" presStyleIdx="2" presStyleCnt="3"/>
      <dgm:spPr/>
      <dgm:t>
        <a:bodyPr/>
        <a:lstStyle/>
        <a:p>
          <a:endParaRPr lang="es-CR"/>
        </a:p>
      </dgm:t>
    </dgm:pt>
    <dgm:pt modelId="{35AE965C-0854-419F-966E-87DCFDCD7C24}" type="pres">
      <dgm:prSet presAssocID="{4AE21EC9-E016-41B8-85C0-FC2663C26859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B0814262-D662-4B2C-8C2E-10D7B4A61616}" type="pres">
      <dgm:prSet presAssocID="{4AE21EC9-E016-41B8-85C0-FC2663C26859}" presName="rect1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D48DB403-62FF-4691-92B8-AA663B536844}" type="pres">
      <dgm:prSet presAssocID="{E4528E3E-6F39-4652-B4C5-0F0644CC6758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6F6EB961-315D-46DD-93BB-72BBB451179D}" type="pres">
      <dgm:prSet presAssocID="{E4528E3E-6F39-4652-B4C5-0F0644CC6758}" presName="rect2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BAD6BB-CC88-4AD8-AB26-6093D9A01870}" type="pres">
      <dgm:prSet presAssocID="{92C2DBEF-3481-4EAE-8125-1139EF05E115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4B268D33-0B2D-4BC3-AAEF-F5E07651F737}" type="pres">
      <dgm:prSet presAssocID="{92C2DBEF-3481-4EAE-8125-1139EF05E115}" presName="rect3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</dgm:ptLst>
  <dgm:cxnLst>
    <dgm:cxn modelId="{9C3DEE5E-8860-467F-A562-135C1D5EEEDC}" srcId="{4AE21EC9-E016-41B8-85C0-FC2663C26859}" destId="{64990537-3DA5-4A6C-99D5-F94ACEEC7035}" srcOrd="0" destOrd="0" parTransId="{791E9AC7-E1FF-422D-98BF-46328D8B9228}" sibTransId="{05625844-A0F6-450C-9E3A-B49B87BB8F62}"/>
    <dgm:cxn modelId="{D960BDF9-4263-42A6-A8AF-58719DD477A6}" type="presOf" srcId="{8ED95995-1A21-4533-AC5F-0C96138374C9}" destId="{6F6EB961-315D-46DD-93BB-72BBB451179D}" srcOrd="0" destOrd="0" presId="urn:microsoft.com/office/officeart/2005/8/layout/target3"/>
    <dgm:cxn modelId="{5C189109-2337-4B71-BB1C-1655A8C4C136}" srcId="{92C2DBEF-3481-4EAE-8125-1139EF05E115}" destId="{9C91B102-DD02-46AF-B2D0-E058DAF29A44}" srcOrd="1" destOrd="0" parTransId="{FC695DFD-C417-4871-BE30-D09E960EA488}" sibTransId="{6E35D8A9-87FA-4405-AF62-5F3A7BFA0E59}"/>
    <dgm:cxn modelId="{47455988-0A56-4A90-8EE0-EAA02D66F77E}" type="presOf" srcId="{92C2DBEF-3481-4EAE-8125-1139EF05E115}" destId="{C8BAD6BB-CC88-4AD8-AB26-6093D9A01870}" srcOrd="1" destOrd="0" presId="urn:microsoft.com/office/officeart/2005/8/layout/target3"/>
    <dgm:cxn modelId="{5E7B878E-22C0-4011-8872-CCDAF7C422DC}" type="presOf" srcId="{4AE21EC9-E016-41B8-85C0-FC2663C26859}" destId="{35AE965C-0854-419F-966E-87DCFDCD7C24}" srcOrd="1" destOrd="0" presId="urn:microsoft.com/office/officeart/2005/8/layout/target3"/>
    <dgm:cxn modelId="{1839EB8B-C732-4F48-948A-2BDBA37A1F41}" type="presOf" srcId="{E4528E3E-6F39-4652-B4C5-0F0644CC6758}" destId="{33D16A13-D1E9-4AE3-9AED-267FDFAC7B1E}" srcOrd="0" destOrd="0" presId="urn:microsoft.com/office/officeart/2005/8/layout/target3"/>
    <dgm:cxn modelId="{894F52A5-7B1A-4240-8001-006197D8BB17}" type="presOf" srcId="{4AE21EC9-E016-41B8-85C0-FC2663C26859}" destId="{2D2D6474-75EE-4144-B0B9-527BD30186CE}" srcOrd="0" destOrd="0" presId="urn:microsoft.com/office/officeart/2005/8/layout/target3"/>
    <dgm:cxn modelId="{D057E12B-09EE-4533-B758-C0ADAEB53BB5}" srcId="{1D0E3C71-96E3-478A-9B49-C83B88900337}" destId="{E4528E3E-6F39-4652-B4C5-0F0644CC6758}" srcOrd="1" destOrd="0" parTransId="{EFDA3BB3-328C-4A19-8F43-9AF057B9B7A5}" sibTransId="{35B7219D-3EC3-42E8-8CC1-677CCA0CE42A}"/>
    <dgm:cxn modelId="{4D2570EC-8659-4754-A79D-801F135DDB56}" srcId="{1D0E3C71-96E3-478A-9B49-C83B88900337}" destId="{92C2DBEF-3481-4EAE-8125-1139EF05E115}" srcOrd="2" destOrd="0" parTransId="{70AB7006-EC12-4F0C-A4BD-7AF948EEDA97}" sibTransId="{9FB57FB0-F5F5-4F6D-8C07-3AB66DD82399}"/>
    <dgm:cxn modelId="{F5657F68-450F-4843-B906-04FE6158E250}" srcId="{1D0E3C71-96E3-478A-9B49-C83B88900337}" destId="{4AE21EC9-E016-41B8-85C0-FC2663C26859}" srcOrd="0" destOrd="0" parTransId="{06466A9C-335F-404E-80FA-F9581344F86A}" sibTransId="{64AD5440-3D21-405D-A492-D960001C7C69}"/>
    <dgm:cxn modelId="{3FDADDAF-20D5-4100-B04D-82D20226A147}" type="presOf" srcId="{0F0A2D85-3575-4519-8086-DD5BA2B69067}" destId="{4B268D33-0B2D-4BC3-AAEF-F5E07651F737}" srcOrd="0" destOrd="0" presId="urn:microsoft.com/office/officeart/2005/8/layout/target3"/>
    <dgm:cxn modelId="{47A43360-C92E-4162-9F8F-3D0B558456F0}" type="presOf" srcId="{1D0E3C71-96E3-478A-9B49-C83B88900337}" destId="{BEFC522C-C4F7-4D8E-82BA-3493F6038834}" srcOrd="0" destOrd="0" presId="urn:microsoft.com/office/officeart/2005/8/layout/target3"/>
    <dgm:cxn modelId="{D1DC43A5-2A0C-43CA-A4C6-78C37BE761D4}" type="presOf" srcId="{64990537-3DA5-4A6C-99D5-F94ACEEC7035}" destId="{B0814262-D662-4B2C-8C2E-10D7B4A61616}" srcOrd="0" destOrd="0" presId="urn:microsoft.com/office/officeart/2005/8/layout/target3"/>
    <dgm:cxn modelId="{B275557B-D955-413E-9057-EDDD50831E67}" type="presOf" srcId="{92C2DBEF-3481-4EAE-8125-1139EF05E115}" destId="{35E08762-A2FF-468E-83BE-A04FCF55E1F5}" srcOrd="0" destOrd="0" presId="urn:microsoft.com/office/officeart/2005/8/layout/target3"/>
    <dgm:cxn modelId="{2FF61861-C826-416E-9F37-6E6B626A402D}" srcId="{4AE21EC9-E016-41B8-85C0-FC2663C26859}" destId="{A4CB3992-EDA1-44D6-8A52-91163AF4A4D8}" srcOrd="1" destOrd="0" parTransId="{F5E296F9-323E-4E99-BC46-9B93EB9E23A9}" sibTransId="{9B3D2546-4B33-417F-A2A7-5A42EC87B04D}"/>
    <dgm:cxn modelId="{7367888A-049D-4BB0-8778-6BDF73B77A74}" type="presOf" srcId="{A4CB3992-EDA1-44D6-8A52-91163AF4A4D8}" destId="{B0814262-D662-4B2C-8C2E-10D7B4A61616}" srcOrd="0" destOrd="1" presId="urn:microsoft.com/office/officeart/2005/8/layout/target3"/>
    <dgm:cxn modelId="{A19F01C6-FDB5-4BAC-A244-42EE15CF80DA}" srcId="{92C2DBEF-3481-4EAE-8125-1139EF05E115}" destId="{0F0A2D85-3575-4519-8086-DD5BA2B69067}" srcOrd="0" destOrd="0" parTransId="{73CEB3EF-056B-4125-AA4E-8297A0D0CF95}" sibTransId="{F15166ED-11E3-4DD3-A4E4-058BF4783CD2}"/>
    <dgm:cxn modelId="{F4F073FC-2830-40B6-AD77-BC935B631ADD}" type="presOf" srcId="{E4528E3E-6F39-4652-B4C5-0F0644CC6758}" destId="{D48DB403-62FF-4691-92B8-AA663B536844}" srcOrd="1" destOrd="0" presId="urn:microsoft.com/office/officeart/2005/8/layout/target3"/>
    <dgm:cxn modelId="{2AAF451E-1D72-4180-8EBD-7D4CB2FF882B}" type="presOf" srcId="{9C91B102-DD02-46AF-B2D0-E058DAF29A44}" destId="{4B268D33-0B2D-4BC3-AAEF-F5E07651F737}" srcOrd="0" destOrd="1" presId="urn:microsoft.com/office/officeart/2005/8/layout/target3"/>
    <dgm:cxn modelId="{CD6ECA61-1ACA-4B00-A0A4-FFAFA31F0143}" type="presOf" srcId="{619CC8BB-64B9-4427-86E1-57A4A369A888}" destId="{6F6EB961-315D-46DD-93BB-72BBB451179D}" srcOrd="0" destOrd="1" presId="urn:microsoft.com/office/officeart/2005/8/layout/target3"/>
    <dgm:cxn modelId="{988512C7-16E9-4613-AA3A-D2F990ADF097}" srcId="{E4528E3E-6F39-4652-B4C5-0F0644CC6758}" destId="{8ED95995-1A21-4533-AC5F-0C96138374C9}" srcOrd="0" destOrd="0" parTransId="{E9CC1035-C4B0-41C4-A831-D015157264AD}" sibTransId="{5E166E27-B5A9-460F-B0A7-4D9A445419DA}"/>
    <dgm:cxn modelId="{C6E94DBD-7921-4012-A560-BC2B17C78F60}" srcId="{E4528E3E-6F39-4652-B4C5-0F0644CC6758}" destId="{619CC8BB-64B9-4427-86E1-57A4A369A888}" srcOrd="1" destOrd="0" parTransId="{C1E091E9-CE10-452F-A635-7B6399F2D064}" sibTransId="{C9C604A2-CF2B-4DC9-AF77-1332112935AD}"/>
    <dgm:cxn modelId="{5BA74FD2-FC2A-4CEF-A45D-ED35448099BD}" type="presParOf" srcId="{BEFC522C-C4F7-4D8E-82BA-3493F6038834}" destId="{E7E69280-10AD-4E6A-9F69-790F25D4F17C}" srcOrd="0" destOrd="0" presId="urn:microsoft.com/office/officeart/2005/8/layout/target3"/>
    <dgm:cxn modelId="{529751F4-E33E-4324-A3E5-3BA7D3D00392}" type="presParOf" srcId="{BEFC522C-C4F7-4D8E-82BA-3493F6038834}" destId="{706D7A2A-FCB9-4306-9C16-D0745901C95C}" srcOrd="1" destOrd="0" presId="urn:microsoft.com/office/officeart/2005/8/layout/target3"/>
    <dgm:cxn modelId="{A083626D-26BE-40FC-8990-DD58A24F4B31}" type="presParOf" srcId="{BEFC522C-C4F7-4D8E-82BA-3493F6038834}" destId="{2D2D6474-75EE-4144-B0B9-527BD30186CE}" srcOrd="2" destOrd="0" presId="urn:microsoft.com/office/officeart/2005/8/layout/target3"/>
    <dgm:cxn modelId="{E41965C1-00FB-4CDD-9912-A634BEC6CB85}" type="presParOf" srcId="{BEFC522C-C4F7-4D8E-82BA-3493F6038834}" destId="{211A9D75-1CF9-408A-87F3-3E19F6DD5CD7}" srcOrd="3" destOrd="0" presId="urn:microsoft.com/office/officeart/2005/8/layout/target3"/>
    <dgm:cxn modelId="{F3AF0F68-5984-47C6-A721-3ED7ECA03E03}" type="presParOf" srcId="{BEFC522C-C4F7-4D8E-82BA-3493F6038834}" destId="{7C84DD19-1AAC-494D-B466-247D383CC097}" srcOrd="4" destOrd="0" presId="urn:microsoft.com/office/officeart/2005/8/layout/target3"/>
    <dgm:cxn modelId="{D34AEF1B-6AEF-4E71-856C-CD684CF95D1B}" type="presParOf" srcId="{BEFC522C-C4F7-4D8E-82BA-3493F6038834}" destId="{33D16A13-D1E9-4AE3-9AED-267FDFAC7B1E}" srcOrd="5" destOrd="0" presId="urn:microsoft.com/office/officeart/2005/8/layout/target3"/>
    <dgm:cxn modelId="{54ABF185-A969-44AC-BA6E-DDA9D77F4181}" type="presParOf" srcId="{BEFC522C-C4F7-4D8E-82BA-3493F6038834}" destId="{638572EB-BF90-4DC1-9510-1574EAB75FAB}" srcOrd="6" destOrd="0" presId="urn:microsoft.com/office/officeart/2005/8/layout/target3"/>
    <dgm:cxn modelId="{F7B2015A-9217-420B-B68E-9E4CC4ACB2C2}" type="presParOf" srcId="{BEFC522C-C4F7-4D8E-82BA-3493F6038834}" destId="{EE4F6961-41A7-4AD5-A304-8CF0B9585141}" srcOrd="7" destOrd="0" presId="urn:microsoft.com/office/officeart/2005/8/layout/target3"/>
    <dgm:cxn modelId="{6B7E378A-C42B-4358-93A8-444DC41395BE}" type="presParOf" srcId="{BEFC522C-C4F7-4D8E-82BA-3493F6038834}" destId="{35E08762-A2FF-468E-83BE-A04FCF55E1F5}" srcOrd="8" destOrd="0" presId="urn:microsoft.com/office/officeart/2005/8/layout/target3"/>
    <dgm:cxn modelId="{70F4274D-8021-48AD-9965-5C275CFD61EA}" type="presParOf" srcId="{BEFC522C-C4F7-4D8E-82BA-3493F6038834}" destId="{35AE965C-0854-419F-966E-87DCFDCD7C24}" srcOrd="9" destOrd="0" presId="urn:microsoft.com/office/officeart/2005/8/layout/target3"/>
    <dgm:cxn modelId="{9A0769B0-E347-489A-8C5B-298CAAD19596}" type="presParOf" srcId="{BEFC522C-C4F7-4D8E-82BA-3493F6038834}" destId="{B0814262-D662-4B2C-8C2E-10D7B4A61616}" srcOrd="10" destOrd="0" presId="urn:microsoft.com/office/officeart/2005/8/layout/target3"/>
    <dgm:cxn modelId="{2EFB660D-887C-4665-9509-A402CF564929}" type="presParOf" srcId="{BEFC522C-C4F7-4D8E-82BA-3493F6038834}" destId="{D48DB403-62FF-4691-92B8-AA663B536844}" srcOrd="11" destOrd="0" presId="urn:microsoft.com/office/officeart/2005/8/layout/target3"/>
    <dgm:cxn modelId="{C00F74E2-B789-4C50-9346-623A216A5C8F}" type="presParOf" srcId="{BEFC522C-C4F7-4D8E-82BA-3493F6038834}" destId="{6F6EB961-315D-46DD-93BB-72BBB451179D}" srcOrd="12" destOrd="0" presId="urn:microsoft.com/office/officeart/2005/8/layout/target3"/>
    <dgm:cxn modelId="{974EE960-B276-4E86-B43C-DBFC146674BE}" type="presParOf" srcId="{BEFC522C-C4F7-4D8E-82BA-3493F6038834}" destId="{C8BAD6BB-CC88-4AD8-AB26-6093D9A01870}" srcOrd="13" destOrd="0" presId="urn:microsoft.com/office/officeart/2005/8/layout/target3"/>
    <dgm:cxn modelId="{A88D16BA-1EC4-4C3E-ADB3-120C8926E880}" type="presParOf" srcId="{BEFC522C-C4F7-4D8E-82BA-3493F6038834}" destId="{4B268D33-0B2D-4BC3-AAEF-F5E07651F737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DE67809-B186-46F6-A3A3-7272B6437788}">
      <dsp:nvSpPr>
        <dsp:cNvPr id="0" name=""/>
        <dsp:cNvSpPr/>
      </dsp:nvSpPr>
      <dsp:spPr>
        <a:xfrm>
          <a:off x="653414" y="0"/>
          <a:ext cx="6019800" cy="6019800"/>
        </a:xfrm>
        <a:prstGeom prst="triangl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BF762C-341D-4D2C-9554-E52685BB1C25}">
      <dsp:nvSpPr>
        <dsp:cNvPr id="0" name=""/>
        <dsp:cNvSpPr/>
      </dsp:nvSpPr>
      <dsp:spPr>
        <a:xfrm>
          <a:off x="3663315" y="605213"/>
          <a:ext cx="3912870" cy="142499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rPr>
            <a:t>MAESTRO</a:t>
          </a:r>
          <a:endParaRPr lang="en-US" sz="4500" kern="120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endParaRPr>
        </a:p>
      </dsp:txBody>
      <dsp:txXfrm>
        <a:off x="3663315" y="605213"/>
        <a:ext cx="3912870" cy="1424999"/>
      </dsp:txXfrm>
    </dsp:sp>
    <dsp:sp modelId="{D563955F-9125-46A9-927A-344FE65C9343}">
      <dsp:nvSpPr>
        <dsp:cNvPr id="0" name=""/>
        <dsp:cNvSpPr/>
      </dsp:nvSpPr>
      <dsp:spPr>
        <a:xfrm>
          <a:off x="3663315" y="2208337"/>
          <a:ext cx="3912870" cy="142499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rPr>
            <a:t>PASTOR</a:t>
          </a:r>
          <a:endParaRPr lang="en-US" sz="4500" kern="1200" dirty="0">
            <a:solidFill>
              <a:srgbClr val="92D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endParaRPr>
        </a:p>
      </dsp:txBody>
      <dsp:txXfrm>
        <a:off x="3663315" y="2208337"/>
        <a:ext cx="3912870" cy="1424999"/>
      </dsp:txXfrm>
    </dsp:sp>
    <dsp:sp modelId="{F4620E12-1F43-4879-A1BA-00DB09E38B32}">
      <dsp:nvSpPr>
        <dsp:cNvPr id="0" name=""/>
        <dsp:cNvSpPr/>
      </dsp:nvSpPr>
      <dsp:spPr>
        <a:xfrm>
          <a:off x="3663315" y="3811462"/>
          <a:ext cx="3912870" cy="142499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>
              <a:solidFill>
                <a:schemeClr val="accent4">
                  <a:lumMod val="75000"/>
                </a:schemeClr>
              </a:solidFill>
              <a:latin typeface="Arial Black" pitchFamily="34" charset="0"/>
            </a:rPr>
            <a:t>LÍDER</a:t>
          </a:r>
          <a:endParaRPr lang="en-US" sz="4500" kern="1200" dirty="0">
            <a:solidFill>
              <a:schemeClr val="accent4">
                <a:lumMod val="75000"/>
              </a:schemeClr>
            </a:solidFill>
            <a:latin typeface="Arial Black" pitchFamily="34" charset="0"/>
          </a:endParaRPr>
        </a:p>
      </dsp:txBody>
      <dsp:txXfrm>
        <a:off x="3663315" y="3811462"/>
        <a:ext cx="3912870" cy="142499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DE67809-B186-46F6-A3A3-7272B6437788}">
      <dsp:nvSpPr>
        <dsp:cNvPr id="0" name=""/>
        <dsp:cNvSpPr/>
      </dsp:nvSpPr>
      <dsp:spPr>
        <a:xfrm>
          <a:off x="653414" y="0"/>
          <a:ext cx="6019800" cy="6019800"/>
        </a:xfrm>
        <a:prstGeom prst="triangl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BF762C-341D-4D2C-9554-E52685BB1C25}">
      <dsp:nvSpPr>
        <dsp:cNvPr id="0" name=""/>
        <dsp:cNvSpPr/>
      </dsp:nvSpPr>
      <dsp:spPr>
        <a:xfrm>
          <a:off x="3663315" y="605213"/>
          <a:ext cx="3912870" cy="142499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rPr>
            <a:t>MAESTRO</a:t>
          </a:r>
          <a:endParaRPr lang="en-US" sz="4500" kern="120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endParaRPr>
        </a:p>
      </dsp:txBody>
      <dsp:txXfrm>
        <a:off x="3663315" y="605213"/>
        <a:ext cx="3912870" cy="1424999"/>
      </dsp:txXfrm>
    </dsp:sp>
    <dsp:sp modelId="{D563955F-9125-46A9-927A-344FE65C9343}">
      <dsp:nvSpPr>
        <dsp:cNvPr id="0" name=""/>
        <dsp:cNvSpPr/>
      </dsp:nvSpPr>
      <dsp:spPr>
        <a:xfrm>
          <a:off x="3663315" y="2208337"/>
          <a:ext cx="3912870" cy="142499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rPr>
            <a:t>PASTOR</a:t>
          </a:r>
          <a:endParaRPr lang="en-US" sz="4500" kern="1200" dirty="0">
            <a:solidFill>
              <a:srgbClr val="92D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endParaRPr>
        </a:p>
      </dsp:txBody>
      <dsp:txXfrm>
        <a:off x="3663315" y="2208337"/>
        <a:ext cx="3912870" cy="1424999"/>
      </dsp:txXfrm>
    </dsp:sp>
    <dsp:sp modelId="{F4620E12-1F43-4879-A1BA-00DB09E38B32}">
      <dsp:nvSpPr>
        <dsp:cNvPr id="0" name=""/>
        <dsp:cNvSpPr/>
      </dsp:nvSpPr>
      <dsp:spPr>
        <a:xfrm>
          <a:off x="3663315" y="3811462"/>
          <a:ext cx="3912870" cy="142499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>
              <a:solidFill>
                <a:schemeClr val="accent4">
                  <a:lumMod val="75000"/>
                </a:schemeClr>
              </a:solidFill>
              <a:latin typeface="Arial Black" pitchFamily="34" charset="0"/>
            </a:rPr>
            <a:t>LÍDER</a:t>
          </a:r>
          <a:endParaRPr lang="en-US" sz="4500" kern="1200" dirty="0">
            <a:solidFill>
              <a:schemeClr val="accent4">
                <a:lumMod val="75000"/>
              </a:schemeClr>
            </a:solidFill>
            <a:latin typeface="Arial Black" pitchFamily="34" charset="0"/>
          </a:endParaRPr>
        </a:p>
      </dsp:txBody>
      <dsp:txXfrm>
        <a:off x="3663315" y="3811462"/>
        <a:ext cx="3912870" cy="142499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DE67809-B186-46F6-A3A3-7272B6437788}">
      <dsp:nvSpPr>
        <dsp:cNvPr id="0" name=""/>
        <dsp:cNvSpPr/>
      </dsp:nvSpPr>
      <dsp:spPr>
        <a:xfrm>
          <a:off x="582455" y="0"/>
          <a:ext cx="6019800" cy="6019800"/>
        </a:xfrm>
        <a:prstGeom prst="triangl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BF762C-341D-4D2C-9554-E52685BB1C25}">
      <dsp:nvSpPr>
        <dsp:cNvPr id="0" name=""/>
        <dsp:cNvSpPr/>
      </dsp:nvSpPr>
      <dsp:spPr>
        <a:xfrm>
          <a:off x="3450435" y="602867"/>
          <a:ext cx="4196709" cy="439373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endParaRPr>
        </a:p>
      </dsp:txBody>
      <dsp:txXfrm>
        <a:off x="3450435" y="602867"/>
        <a:ext cx="4196709" cy="439373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DE67809-B186-46F6-A3A3-7272B6437788}">
      <dsp:nvSpPr>
        <dsp:cNvPr id="0" name=""/>
        <dsp:cNvSpPr/>
      </dsp:nvSpPr>
      <dsp:spPr>
        <a:xfrm>
          <a:off x="653414" y="0"/>
          <a:ext cx="6019800" cy="6019800"/>
        </a:xfrm>
        <a:prstGeom prst="triangl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BF762C-341D-4D2C-9554-E52685BB1C25}">
      <dsp:nvSpPr>
        <dsp:cNvPr id="0" name=""/>
        <dsp:cNvSpPr/>
      </dsp:nvSpPr>
      <dsp:spPr>
        <a:xfrm>
          <a:off x="3663315" y="605213"/>
          <a:ext cx="3912870" cy="142499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rPr>
            <a:t>PASTOR</a:t>
          </a:r>
          <a:endParaRPr lang="en-US" sz="4500" kern="1200" dirty="0">
            <a:solidFill>
              <a:srgbClr val="92D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endParaRPr>
        </a:p>
      </dsp:txBody>
      <dsp:txXfrm>
        <a:off x="3663315" y="605213"/>
        <a:ext cx="3912870" cy="1424999"/>
      </dsp:txXfrm>
    </dsp:sp>
    <dsp:sp modelId="{D563955F-9125-46A9-927A-344FE65C9343}">
      <dsp:nvSpPr>
        <dsp:cNvPr id="0" name=""/>
        <dsp:cNvSpPr/>
      </dsp:nvSpPr>
      <dsp:spPr>
        <a:xfrm>
          <a:off x="3663315" y="2208337"/>
          <a:ext cx="3912870" cy="142499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rPr>
            <a:t>LÍDER</a:t>
          </a:r>
          <a:endParaRPr lang="en-US" sz="4500" kern="1200" dirty="0">
            <a:solidFill>
              <a:schemeClr val="accent4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endParaRPr>
        </a:p>
      </dsp:txBody>
      <dsp:txXfrm>
        <a:off x="3663315" y="2208337"/>
        <a:ext cx="3912870" cy="1424999"/>
      </dsp:txXfrm>
    </dsp:sp>
    <dsp:sp modelId="{F4620E12-1F43-4879-A1BA-00DB09E38B32}">
      <dsp:nvSpPr>
        <dsp:cNvPr id="0" name=""/>
        <dsp:cNvSpPr/>
      </dsp:nvSpPr>
      <dsp:spPr>
        <a:xfrm>
          <a:off x="3657602" y="3810001"/>
          <a:ext cx="3912870" cy="142499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rPr>
            <a:t>MAESTRO</a:t>
          </a:r>
          <a:endParaRPr lang="en-US" sz="4500" kern="120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endParaRPr>
        </a:p>
      </dsp:txBody>
      <dsp:txXfrm>
        <a:off x="3657602" y="3810001"/>
        <a:ext cx="3912870" cy="1424999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DE67809-B186-46F6-A3A3-7272B6437788}">
      <dsp:nvSpPr>
        <dsp:cNvPr id="0" name=""/>
        <dsp:cNvSpPr/>
      </dsp:nvSpPr>
      <dsp:spPr>
        <a:xfrm>
          <a:off x="653414" y="0"/>
          <a:ext cx="6019800" cy="6019800"/>
        </a:xfrm>
        <a:prstGeom prst="triangl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BF762C-341D-4D2C-9554-E52685BB1C25}">
      <dsp:nvSpPr>
        <dsp:cNvPr id="0" name=""/>
        <dsp:cNvSpPr/>
      </dsp:nvSpPr>
      <dsp:spPr>
        <a:xfrm>
          <a:off x="3663315" y="602567"/>
          <a:ext cx="3912870" cy="42797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>
            <a:solidFill>
              <a:srgbClr val="92D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endParaRPr>
        </a:p>
      </dsp:txBody>
      <dsp:txXfrm>
        <a:off x="3663315" y="602567"/>
        <a:ext cx="3912870" cy="4279701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DE67809-B186-46F6-A3A3-7272B6437788}">
      <dsp:nvSpPr>
        <dsp:cNvPr id="0" name=""/>
        <dsp:cNvSpPr/>
      </dsp:nvSpPr>
      <dsp:spPr>
        <a:xfrm>
          <a:off x="653414" y="0"/>
          <a:ext cx="6019800" cy="6019800"/>
        </a:xfrm>
        <a:prstGeom prst="triangl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BF762C-341D-4D2C-9554-E52685BB1C25}">
      <dsp:nvSpPr>
        <dsp:cNvPr id="0" name=""/>
        <dsp:cNvSpPr/>
      </dsp:nvSpPr>
      <dsp:spPr>
        <a:xfrm>
          <a:off x="3663315" y="605213"/>
          <a:ext cx="3912870" cy="142499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rPr>
            <a:t>LÍDER</a:t>
          </a:r>
          <a:endParaRPr lang="en-US" sz="4500" kern="1200" dirty="0">
            <a:solidFill>
              <a:schemeClr val="accent4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endParaRPr>
        </a:p>
      </dsp:txBody>
      <dsp:txXfrm>
        <a:off x="3663315" y="605213"/>
        <a:ext cx="3912870" cy="1424999"/>
      </dsp:txXfrm>
    </dsp:sp>
    <dsp:sp modelId="{5FA68ED0-D76F-4E63-94C7-6391A328E174}">
      <dsp:nvSpPr>
        <dsp:cNvPr id="0" name=""/>
        <dsp:cNvSpPr/>
      </dsp:nvSpPr>
      <dsp:spPr>
        <a:xfrm>
          <a:off x="3657602" y="2206877"/>
          <a:ext cx="3912870" cy="142499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rPr>
            <a:t>MAESTRO</a:t>
          </a:r>
          <a:endParaRPr lang="en-US" sz="4500" kern="120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endParaRPr>
        </a:p>
      </dsp:txBody>
      <dsp:txXfrm>
        <a:off x="3657602" y="2206877"/>
        <a:ext cx="3912870" cy="1424999"/>
      </dsp:txXfrm>
    </dsp:sp>
    <dsp:sp modelId="{EEB47311-86E1-46A6-AEF1-2C7EAD8AAB8F}">
      <dsp:nvSpPr>
        <dsp:cNvPr id="0" name=""/>
        <dsp:cNvSpPr/>
      </dsp:nvSpPr>
      <dsp:spPr>
        <a:xfrm>
          <a:off x="3663315" y="3811462"/>
          <a:ext cx="3912870" cy="142499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92D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rPr>
            <a:t>PASTOR</a:t>
          </a:r>
          <a:endParaRPr lang="en-US" sz="4500" kern="1200" dirty="0">
            <a:solidFill>
              <a:srgbClr val="92D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endParaRPr>
        </a:p>
      </dsp:txBody>
      <dsp:txXfrm>
        <a:off x="3663315" y="3811462"/>
        <a:ext cx="3912870" cy="1424999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DE67809-B186-46F6-A3A3-7272B6437788}">
      <dsp:nvSpPr>
        <dsp:cNvPr id="0" name=""/>
        <dsp:cNvSpPr/>
      </dsp:nvSpPr>
      <dsp:spPr>
        <a:xfrm>
          <a:off x="653414" y="0"/>
          <a:ext cx="6019800" cy="6019800"/>
        </a:xfrm>
        <a:prstGeom prst="triangl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BF762C-341D-4D2C-9554-E52685BB1C25}">
      <dsp:nvSpPr>
        <dsp:cNvPr id="0" name=""/>
        <dsp:cNvSpPr/>
      </dsp:nvSpPr>
      <dsp:spPr>
        <a:xfrm>
          <a:off x="3663315" y="602567"/>
          <a:ext cx="3912870" cy="42797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>
            <a:solidFill>
              <a:schemeClr val="accent4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endParaRPr>
        </a:p>
      </dsp:txBody>
      <dsp:txXfrm>
        <a:off x="3663315" y="602567"/>
        <a:ext cx="3912870" cy="4279701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DE67809-B186-46F6-A3A3-7272B6437788}">
      <dsp:nvSpPr>
        <dsp:cNvPr id="0" name=""/>
        <dsp:cNvSpPr/>
      </dsp:nvSpPr>
      <dsp:spPr>
        <a:xfrm>
          <a:off x="653414" y="0"/>
          <a:ext cx="6019800" cy="6019800"/>
        </a:xfrm>
        <a:prstGeom prst="triangl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BF762C-341D-4D2C-9554-E52685BB1C25}">
      <dsp:nvSpPr>
        <dsp:cNvPr id="0" name=""/>
        <dsp:cNvSpPr/>
      </dsp:nvSpPr>
      <dsp:spPr>
        <a:xfrm>
          <a:off x="3663315" y="605213"/>
          <a:ext cx="3912870" cy="142499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rPr>
            <a:t>MAESTRO</a:t>
          </a:r>
          <a:endParaRPr lang="en-US" sz="4500" kern="120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endParaRPr>
        </a:p>
      </dsp:txBody>
      <dsp:txXfrm>
        <a:off x="3663315" y="605213"/>
        <a:ext cx="3912870" cy="1424999"/>
      </dsp:txXfrm>
    </dsp:sp>
    <dsp:sp modelId="{D563955F-9125-46A9-927A-344FE65C9343}">
      <dsp:nvSpPr>
        <dsp:cNvPr id="0" name=""/>
        <dsp:cNvSpPr/>
      </dsp:nvSpPr>
      <dsp:spPr>
        <a:xfrm>
          <a:off x="3663315" y="2208337"/>
          <a:ext cx="3912870" cy="142499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rPr>
            <a:t>PASTOR</a:t>
          </a:r>
          <a:endParaRPr lang="en-US" sz="4500" kern="1200" dirty="0">
            <a:solidFill>
              <a:srgbClr val="92D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endParaRPr>
        </a:p>
      </dsp:txBody>
      <dsp:txXfrm>
        <a:off x="3663315" y="2208337"/>
        <a:ext cx="3912870" cy="1424999"/>
      </dsp:txXfrm>
    </dsp:sp>
    <dsp:sp modelId="{F4620E12-1F43-4879-A1BA-00DB09E38B32}">
      <dsp:nvSpPr>
        <dsp:cNvPr id="0" name=""/>
        <dsp:cNvSpPr/>
      </dsp:nvSpPr>
      <dsp:spPr>
        <a:xfrm>
          <a:off x="3663315" y="3811462"/>
          <a:ext cx="3912870" cy="142499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>
              <a:solidFill>
                <a:schemeClr val="accent4">
                  <a:lumMod val="75000"/>
                </a:schemeClr>
              </a:solidFill>
              <a:latin typeface="Arial Black" pitchFamily="34" charset="0"/>
            </a:rPr>
            <a:t>LÍDER</a:t>
          </a:r>
          <a:endParaRPr lang="en-US" sz="4500" kern="1200" dirty="0">
            <a:solidFill>
              <a:schemeClr val="accent4">
                <a:lumMod val="75000"/>
              </a:schemeClr>
            </a:solidFill>
            <a:latin typeface="Arial Black" pitchFamily="34" charset="0"/>
          </a:endParaRPr>
        </a:p>
      </dsp:txBody>
      <dsp:txXfrm>
        <a:off x="3663315" y="3811462"/>
        <a:ext cx="3912870" cy="1424999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7E69280-10AD-4E6A-9F69-790F25D4F17C}">
      <dsp:nvSpPr>
        <dsp:cNvPr id="0" name=""/>
        <dsp:cNvSpPr/>
      </dsp:nvSpPr>
      <dsp:spPr>
        <a:xfrm>
          <a:off x="0" y="624839"/>
          <a:ext cx="5074920" cy="5074920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2D6474-75EE-4144-B0B9-527BD30186CE}">
      <dsp:nvSpPr>
        <dsp:cNvPr id="0" name=""/>
        <dsp:cNvSpPr/>
      </dsp:nvSpPr>
      <dsp:spPr>
        <a:xfrm>
          <a:off x="2537460" y="624839"/>
          <a:ext cx="5920739" cy="50749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b="1" kern="1200" dirty="0" err="1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Organizar</a:t>
          </a:r>
          <a:endParaRPr lang="en-US" sz="4400" b="1" kern="120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537460" y="624839"/>
        <a:ext cx="2960369" cy="1522479"/>
      </dsp:txXfrm>
    </dsp:sp>
    <dsp:sp modelId="{7C84DD19-1AAC-494D-B466-247D383CC097}">
      <dsp:nvSpPr>
        <dsp:cNvPr id="0" name=""/>
        <dsp:cNvSpPr/>
      </dsp:nvSpPr>
      <dsp:spPr>
        <a:xfrm>
          <a:off x="888112" y="2147319"/>
          <a:ext cx="3298694" cy="3298694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D16A13-D1E9-4AE3-9AED-267FDFAC7B1E}">
      <dsp:nvSpPr>
        <dsp:cNvPr id="0" name=""/>
        <dsp:cNvSpPr/>
      </dsp:nvSpPr>
      <dsp:spPr>
        <a:xfrm>
          <a:off x="2537460" y="2147319"/>
          <a:ext cx="5920739" cy="329869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b="1" kern="1200" dirty="0" err="1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Desarrollar</a:t>
          </a:r>
          <a:endParaRPr lang="en-US" sz="4400" b="1" kern="1200" dirty="0">
            <a:solidFill>
              <a:schemeClr val="accent3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537460" y="2147319"/>
        <a:ext cx="2960369" cy="1522474"/>
      </dsp:txXfrm>
    </dsp:sp>
    <dsp:sp modelId="{EE4F6961-41A7-4AD5-A304-8CF0B9585141}">
      <dsp:nvSpPr>
        <dsp:cNvPr id="0" name=""/>
        <dsp:cNvSpPr/>
      </dsp:nvSpPr>
      <dsp:spPr>
        <a:xfrm>
          <a:off x="1776222" y="3669793"/>
          <a:ext cx="1522474" cy="1522474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E08762-A2FF-468E-83BE-A04FCF55E1F5}">
      <dsp:nvSpPr>
        <dsp:cNvPr id="0" name=""/>
        <dsp:cNvSpPr/>
      </dsp:nvSpPr>
      <dsp:spPr>
        <a:xfrm>
          <a:off x="2537460" y="3669793"/>
          <a:ext cx="5920739" cy="152247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b="1" kern="1200" dirty="0" err="1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Iniciar</a:t>
          </a:r>
          <a:endParaRPr lang="en-US" sz="4400" b="1" kern="1200" dirty="0">
            <a:solidFill>
              <a:schemeClr val="accent4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537460" y="3669793"/>
        <a:ext cx="2960369" cy="1522474"/>
      </dsp:txXfrm>
    </dsp:sp>
    <dsp:sp modelId="{B0814262-D662-4B2C-8C2E-10D7B4A61616}">
      <dsp:nvSpPr>
        <dsp:cNvPr id="0" name=""/>
        <dsp:cNvSpPr/>
      </dsp:nvSpPr>
      <dsp:spPr>
        <a:xfrm>
          <a:off x="5497830" y="624839"/>
          <a:ext cx="2960369" cy="152247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b="1" kern="1200" dirty="0" err="1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Clases</a:t>
          </a:r>
          <a:r>
            <a:rPr lang="en-US" sz="29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de </a:t>
          </a:r>
          <a:r>
            <a:rPr lang="en-US" sz="2900" b="1" kern="1200" dirty="0" err="1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Niños</a:t>
          </a:r>
          <a:endParaRPr lang="en-US" sz="2900" b="1" kern="120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b="1" kern="1200" dirty="0" err="1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Niveles</a:t>
          </a:r>
          <a:r>
            <a:rPr lang="en-US" sz="29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US" sz="2900" b="1" kern="1200" dirty="0" err="1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por</a:t>
          </a:r>
          <a:r>
            <a:rPr lang="en-US" sz="29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US" sz="2900" b="1" kern="1200" dirty="0" err="1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edad</a:t>
          </a:r>
          <a:endParaRPr lang="en-US" sz="2900" b="1" kern="120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497830" y="624839"/>
        <a:ext cx="2960369" cy="1522479"/>
      </dsp:txXfrm>
    </dsp:sp>
    <dsp:sp modelId="{6F6EB961-315D-46DD-93BB-72BBB451179D}">
      <dsp:nvSpPr>
        <dsp:cNvPr id="0" name=""/>
        <dsp:cNvSpPr/>
      </dsp:nvSpPr>
      <dsp:spPr>
        <a:xfrm>
          <a:off x="5497830" y="2147319"/>
          <a:ext cx="2960369" cy="152247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b="1" kern="1200" dirty="0" err="1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Nuevos</a:t>
          </a:r>
          <a:r>
            <a:rPr lang="en-US" sz="2900" b="1" kern="1200" dirty="0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US" sz="2900" b="1" kern="1200" dirty="0" err="1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Líderes</a:t>
          </a:r>
          <a:endParaRPr lang="en-US" sz="2900" b="1" kern="1200" dirty="0">
            <a:solidFill>
              <a:schemeClr val="accent3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b="1" kern="1200" dirty="0" err="1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Ayudantes</a:t>
          </a:r>
          <a:r>
            <a:rPr lang="en-US" sz="2900" b="1" kern="1200" dirty="0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y </a:t>
          </a:r>
          <a:r>
            <a:rPr lang="en-US" sz="2900" b="1" kern="1200" dirty="0" err="1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auxiliares</a:t>
          </a:r>
          <a:endParaRPr lang="en-US" sz="2900" b="1" kern="1200" dirty="0">
            <a:solidFill>
              <a:schemeClr val="accent3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497830" y="2147319"/>
        <a:ext cx="2960369" cy="1522474"/>
      </dsp:txXfrm>
    </dsp:sp>
    <dsp:sp modelId="{4B268D33-0B2D-4BC3-AAEF-F5E07651F737}">
      <dsp:nvSpPr>
        <dsp:cNvPr id="0" name=""/>
        <dsp:cNvSpPr/>
      </dsp:nvSpPr>
      <dsp:spPr>
        <a:xfrm>
          <a:off x="5497830" y="3669793"/>
          <a:ext cx="2960369" cy="152247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b="1" kern="1200" dirty="0" err="1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Nuevos</a:t>
          </a:r>
          <a:r>
            <a:rPr lang="en-US" sz="2900" b="1" kern="1200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US" sz="2900" b="1" kern="1200" dirty="0" err="1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grupos</a:t>
          </a:r>
          <a:endParaRPr lang="en-US" sz="2900" b="1" kern="1200" dirty="0">
            <a:solidFill>
              <a:schemeClr val="accent4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b="1" kern="1200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De </a:t>
          </a:r>
          <a:r>
            <a:rPr lang="en-US" sz="2900" b="1" kern="1200" dirty="0" err="1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todo</a:t>
          </a:r>
          <a:r>
            <a:rPr lang="en-US" sz="2900" b="1" kern="1200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US" sz="2900" b="1" kern="1200" dirty="0" err="1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tipo</a:t>
          </a:r>
          <a:endParaRPr lang="en-US" sz="2900" b="1" kern="1200" dirty="0">
            <a:solidFill>
              <a:schemeClr val="accent4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497830" y="3669793"/>
        <a:ext cx="2960369" cy="15224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D4DB0-ABCA-4E40-A530-A13556FF8318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73260-8430-4DD6-9F51-910F9EAC8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D4DB0-ABCA-4E40-A530-A13556FF8318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73260-8430-4DD6-9F51-910F9EAC8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D4DB0-ABCA-4E40-A530-A13556FF8318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73260-8430-4DD6-9F51-910F9EAC8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D4DB0-ABCA-4E40-A530-A13556FF8318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73260-8430-4DD6-9F51-910F9EAC8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D4DB0-ABCA-4E40-A530-A13556FF8318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73260-8430-4DD6-9F51-910F9EAC8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D4DB0-ABCA-4E40-A530-A13556FF8318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73260-8430-4DD6-9F51-910F9EAC8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D4DB0-ABCA-4E40-A530-A13556FF8318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73260-8430-4DD6-9F51-910F9EAC8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D4DB0-ABCA-4E40-A530-A13556FF8318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73260-8430-4DD6-9F51-910F9EAC8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D4DB0-ABCA-4E40-A530-A13556FF8318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73260-8430-4DD6-9F51-910F9EAC8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D4DB0-ABCA-4E40-A530-A13556FF8318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73260-8430-4DD6-9F51-910F9EAC8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D4DB0-ABCA-4E40-A530-A13556FF8318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73260-8430-4DD6-9F51-910F9EAC8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3D4DB0-ABCA-4E40-A530-A13556FF8318}" type="datetimeFigureOut">
              <a:rPr lang="en-US" smtClean="0"/>
              <a:pPr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873260-8430-4DD6-9F51-910F9EAC8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3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3.jpe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8.png"/><Relationship Id="rId4" Type="http://schemas.openxmlformats.org/officeDocument/2006/relationships/image" Target="../media/image7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3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3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3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3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14400" y="1752600"/>
            <a:ext cx="7391400" cy="4165878"/>
          </a:xfrm>
          <a:prstGeom prst="flowChartDocument">
            <a:avLst/>
          </a:prstGeom>
          <a:solidFill>
            <a:srgbClr val="C00000"/>
          </a:solidFill>
          <a:ln w="76200"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Mincho" pitchFamily="49" charset="-128"/>
                <a:cs typeface="Gotham-Bold"/>
              </a:rPr>
              <a:t>___________________________________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otham-Bold"/>
                <a:ea typeface="MS Mincho" pitchFamily="49" charset="-128"/>
                <a:cs typeface="Gotham-Bold"/>
                <a:sym typeface="Wingdings 2" pitchFamily="18" charset="2"/>
              </a:rPr>
              <a:t></a:t>
            </a:r>
            <a:r>
              <a:rPr kumimoji="0" lang="es-ES" sz="8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Mincho" pitchFamily="49" charset="-128"/>
                <a:cs typeface="Gotham-Bold"/>
              </a:rPr>
              <a:t>FUNCIONES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  <a:sym typeface="Wingdings 2" pitchFamily="18" charset="2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6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Mincho" pitchFamily="49" charset="-128"/>
                <a:cs typeface="NeutrafaceText-DemiItalicAlt"/>
                <a:sym typeface="Wingdings 2" pitchFamily="18" charset="2"/>
              </a:rPr>
              <a:t>____________</a:t>
            </a:r>
            <a:r>
              <a:rPr kumimoji="0" lang="es-ES" sz="16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Mincho" pitchFamily="49" charset="-128"/>
                <a:cs typeface="NeutrafaceText-DemiItalicAlt"/>
                <a:sym typeface="Wingdings 2" pitchFamily="18" charset="2"/>
              </a:rPr>
              <a:t> </a:t>
            </a:r>
            <a:r>
              <a:rPr kumimoji="0" lang="es-ES" sz="4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Mincho" pitchFamily="49" charset="-128"/>
                <a:cs typeface="NeutrafaceText-DemiItalicAlt"/>
                <a:sym typeface="Wingdings 2" pitchFamily="18" charset="2"/>
              </a:rPr>
              <a:t>para guiar grupos </a:t>
            </a:r>
            <a:r>
              <a:rPr kumimoji="0" lang="es-ES" sz="16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Mincho" pitchFamily="49" charset="-128"/>
                <a:cs typeface="NeutrafaceText-DemiItalicAlt"/>
                <a:sym typeface="Wingdings 2" pitchFamily="18" charset="2"/>
              </a:rPr>
              <a:t>_________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  <a:sym typeface="Wingdings 2" pitchFamily="18" charset="2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fornian FB" pitchFamily="18" charset="0"/>
                <a:ea typeface="MS Mincho" pitchFamily="49" charset="-128"/>
                <a:cs typeface="Times New Roman" pitchFamily="18" charset="0"/>
                <a:sym typeface="Wingdings 2" pitchFamily="18" charset="2"/>
              </a:rPr>
              <a:t>L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MS Mincho" pitchFamily="49" charset="-128"/>
                <a:cs typeface="Times New Roman" pitchFamily="18" charset="0"/>
                <a:sym typeface="Wingdings 2" pitchFamily="18" charset="2"/>
              </a:rPr>
              <a:t>í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fornian FB" pitchFamily="18" charset="0"/>
                <a:ea typeface="MS Mincho" pitchFamily="49" charset="-128"/>
                <a:cs typeface="Times New Roman" pitchFamily="18" charset="0"/>
                <a:sym typeface="Wingdings 2" pitchFamily="18" charset="2"/>
              </a:rPr>
              <a:t>deres de Niños</a:t>
            </a:r>
            <a:r>
              <a:rPr kumimoji="0" lang="es-ES" sz="28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fornian FB" pitchFamily="18" charset="0"/>
                <a:ea typeface="MS Mincho" pitchFamily="49" charset="-128"/>
                <a:cs typeface="Times New Roman" pitchFamily="18" charset="0"/>
                <a:sym typeface="Wingdings 2" pitchFamily="18" charset="2"/>
              </a:rPr>
              <a:t> 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fornian FB" pitchFamily="18" charset="0"/>
                <a:ea typeface="MS Mincho" pitchFamily="49" charset="-128"/>
                <a:cs typeface="Times New Roman" pitchFamily="18" charset="0"/>
                <a:sym typeface="Wingdings 2" pitchFamily="18" charset="2"/>
              </a:rPr>
              <a:t>Escolares.                                                                                                                                                                                                Plan de Ense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MS Mincho" pitchFamily="49" charset="-128"/>
                <a:cs typeface="Times New Roman" pitchFamily="18" charset="0"/>
                <a:sym typeface="Wingdings 2" pitchFamily="18" charset="2"/>
              </a:rPr>
              <a:t>ñ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fornian FB" pitchFamily="18" charset="0"/>
                <a:ea typeface="MS Mincho" pitchFamily="49" charset="-128"/>
                <a:cs typeface="Times New Roman" pitchFamily="18" charset="0"/>
                <a:sym typeface="Wingdings 2" pitchFamily="18" charset="2"/>
              </a:rPr>
              <a:t>anza</a:t>
            </a:r>
            <a:endParaRPr kumimoji="0" lang="es-ES" sz="115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Gotham-Bold"/>
              <a:ea typeface="MS Mincho" pitchFamily="49" charset="-128"/>
              <a:cs typeface="Gotham-Bold"/>
              <a:sym typeface="Wingdings 2" pitchFamily="18" charset="2"/>
            </a:endParaRPr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838200" y="381000"/>
            <a:ext cx="7391400" cy="1295400"/>
          </a:xfrm>
          <a:custGeom>
            <a:avLst/>
            <a:gdLst>
              <a:gd name="connsiteX0" fmla="*/ 0 w 5715000"/>
              <a:gd name="connsiteY0" fmla="*/ 0 h 1524000"/>
              <a:gd name="connsiteX1" fmla="*/ 5715000 w 5715000"/>
              <a:gd name="connsiteY1" fmla="*/ 0 h 1524000"/>
              <a:gd name="connsiteX2" fmla="*/ 5715000 w 5715000"/>
              <a:gd name="connsiteY2" fmla="*/ 1524000 h 1524000"/>
              <a:gd name="connsiteX3" fmla="*/ 0 w 5715000"/>
              <a:gd name="connsiteY3" fmla="*/ 1524000 h 1524000"/>
              <a:gd name="connsiteX4" fmla="*/ 0 w 571500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15000" h="1524000">
                <a:moveTo>
                  <a:pt x="0" y="0"/>
                </a:moveTo>
                <a:lnTo>
                  <a:pt x="5715000" y="0"/>
                </a:lnTo>
                <a:lnTo>
                  <a:pt x="5715000" y="1524000"/>
                </a:lnTo>
                <a:lnTo>
                  <a:pt x="0" y="1524000"/>
                </a:lnTo>
                <a:lnTo>
                  <a:pt x="0" y="0"/>
                </a:lnTo>
                <a:close/>
              </a:path>
            </a:pathLst>
          </a:cu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 rtl="0"/>
            <a:r>
              <a:rPr lang="en-US" sz="3600" kern="10" spc="-360" dirty="0" smtClean="0"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33CCFF"/>
                </a:solidFill>
                <a:latin typeface="Impact"/>
              </a:rPr>
              <a:t>¡ B I E N V E N I D O S !</a:t>
            </a:r>
            <a:endParaRPr lang="en-US" sz="3600" kern="10" spc="-360" dirty="0">
              <a:ln w="28575">
                <a:solidFill>
                  <a:srgbClr val="FF0000"/>
                </a:solidFill>
                <a:round/>
                <a:headEnd/>
                <a:tailEnd/>
              </a:ln>
              <a:solidFill>
                <a:srgbClr val="33CCFF"/>
              </a:solidFill>
              <a:latin typeface="Impact"/>
            </a:endParaRPr>
          </a:p>
        </p:txBody>
      </p:sp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6858000" y="5638800"/>
            <a:ext cx="2286000" cy="1101725"/>
            <a:chOff x="6858000" y="5756469"/>
            <a:chExt cx="2286001" cy="1101531"/>
          </a:xfrm>
        </p:grpSpPr>
        <p:sp>
          <p:nvSpPr>
            <p:cNvPr id="5" name="Rectangle 4"/>
            <p:cNvSpPr/>
            <p:nvPr/>
          </p:nvSpPr>
          <p:spPr>
            <a:xfrm>
              <a:off x="7029450" y="6124704"/>
              <a:ext cx="1981201" cy="276176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" lastClr="FFFFFF"/>
                </a:solidFill>
                <a:latin typeface="Perpetua"/>
              </a:endParaRPr>
            </a:p>
          </p:txBody>
        </p:sp>
        <p:pic>
          <p:nvPicPr>
            <p:cNvPr id="6" name="Picture 8" descr="CRD_Spanish_Red_2.0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58000" y="5756469"/>
              <a:ext cx="2286001" cy="11015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381000" y="457200"/>
          <a:ext cx="8229600" cy="601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 descr="Inline image 1"/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50837" y="350837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114800" y="1219200"/>
            <a:ext cx="38100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GUIANDO LA MISION</a:t>
            </a:r>
          </a:p>
          <a:p>
            <a:pPr algn="ctr"/>
            <a:r>
              <a:rPr lang="es-ES_tradnl" sz="32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Como maestro/pastor, </a:t>
            </a:r>
            <a:r>
              <a:rPr lang="es-ES_tradnl" sz="32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usted tiene influencia sobre </a:t>
            </a:r>
            <a:r>
              <a:rPr lang="es-ES_tradnl" sz="32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niños escolares, y esto </a:t>
            </a:r>
            <a:r>
              <a:rPr lang="es-ES_tradnl" sz="32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hace que usted sea un líder. </a:t>
            </a:r>
            <a:endParaRPr lang="en-US" sz="32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entagon 5"/>
          <p:cNvSpPr/>
          <p:nvPr/>
        </p:nvSpPr>
        <p:spPr>
          <a:xfrm>
            <a:off x="2971800" y="1371600"/>
            <a:ext cx="5334000" cy="16764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657600" y="1447800"/>
            <a:ext cx="3886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RECESO</a:t>
            </a:r>
            <a:endParaRPr lang="en-US" sz="8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295400" y="3657600"/>
            <a:ext cx="6858000" cy="2063829"/>
          </a:xfrm>
          <a:prstGeom prst="flowChartDocument">
            <a:avLst/>
          </a:prstGeom>
          <a:solidFill>
            <a:srgbClr val="C00000"/>
          </a:solidFill>
          <a:ln w="76200"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Mincho" pitchFamily="49" charset="-128"/>
                <a:cs typeface="Gotham-Bold"/>
              </a:rPr>
              <a:t>___________________________________</a:t>
            </a:r>
            <a:endParaRPr kumimoji="0" lang="en-US" sz="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otham-Bold"/>
                <a:ea typeface="MS Mincho" pitchFamily="49" charset="-128"/>
                <a:cs typeface="Gotham-Bold"/>
                <a:sym typeface="Wingdings 2" pitchFamily="18" charset="2"/>
              </a:rPr>
              <a:t></a:t>
            </a:r>
            <a:r>
              <a:rPr kumimoji="0" lang="es-ES" sz="4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Mincho" pitchFamily="49" charset="-128"/>
                <a:cs typeface="Gotham-Bold"/>
              </a:rPr>
              <a:t>FUNCIONES</a:t>
            </a:r>
            <a:endParaRPr kumimoji="0" lang="en-US" sz="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  <a:sym typeface="Wingdings 2" pitchFamily="18" charset="2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9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Mincho" pitchFamily="49" charset="-128"/>
                <a:cs typeface="NeutrafaceText-DemiItalicAlt"/>
                <a:sym typeface="Wingdings 2" pitchFamily="18" charset="2"/>
              </a:rPr>
              <a:t>____________</a:t>
            </a:r>
            <a:r>
              <a:rPr kumimoji="0" lang="es-ES" sz="9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Mincho" pitchFamily="49" charset="-128"/>
                <a:cs typeface="NeutrafaceText-DemiItalicAlt"/>
                <a:sym typeface="Wingdings 2" pitchFamily="18" charset="2"/>
              </a:rPr>
              <a:t> </a:t>
            </a:r>
            <a:r>
              <a:rPr kumimoji="0" lang="es-ES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Mincho" pitchFamily="49" charset="-128"/>
                <a:cs typeface="NeutrafaceText-DemiItalicAlt"/>
                <a:sym typeface="Wingdings 2" pitchFamily="18" charset="2"/>
              </a:rPr>
              <a:t>para guiar grupos </a:t>
            </a:r>
            <a:r>
              <a:rPr kumimoji="0" lang="es-ES" sz="9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Mincho" pitchFamily="49" charset="-128"/>
                <a:cs typeface="NeutrafaceText-DemiItalicAlt"/>
                <a:sym typeface="Wingdings 2" pitchFamily="18" charset="2"/>
              </a:rPr>
              <a:t>_________</a:t>
            </a:r>
            <a:endParaRPr kumimoji="0" lang="en-US" sz="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  <a:sym typeface="Wingdings 2" pitchFamily="18" charset="2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fornian FB" pitchFamily="18" charset="0"/>
                <a:ea typeface="MS Mincho" pitchFamily="49" charset="-128"/>
                <a:cs typeface="Times New Roman" pitchFamily="18" charset="0"/>
                <a:sym typeface="Wingdings 2" pitchFamily="18" charset="2"/>
              </a:rPr>
              <a:t>L</a:t>
            </a: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MS Mincho" pitchFamily="49" charset="-128"/>
                <a:cs typeface="Times New Roman" pitchFamily="18" charset="0"/>
                <a:sym typeface="Wingdings 2" pitchFamily="18" charset="2"/>
              </a:rPr>
              <a:t>í</a:t>
            </a: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fornian FB" pitchFamily="18" charset="0"/>
                <a:ea typeface="MS Mincho" pitchFamily="49" charset="-128"/>
                <a:cs typeface="Times New Roman" pitchFamily="18" charset="0"/>
                <a:sym typeface="Wingdings 2" pitchFamily="18" charset="2"/>
              </a:rPr>
              <a:t>deres de Niños</a:t>
            </a:r>
            <a:r>
              <a:rPr kumimoji="0" lang="es-ES" sz="12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fornian FB" pitchFamily="18" charset="0"/>
                <a:ea typeface="MS Mincho" pitchFamily="49" charset="-128"/>
                <a:cs typeface="Times New Roman" pitchFamily="18" charset="0"/>
                <a:sym typeface="Wingdings 2" pitchFamily="18" charset="2"/>
              </a:rPr>
              <a:t> </a:t>
            </a: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fornian FB" pitchFamily="18" charset="0"/>
                <a:ea typeface="MS Mincho" pitchFamily="49" charset="-128"/>
                <a:cs typeface="Times New Roman" pitchFamily="18" charset="0"/>
                <a:sym typeface="Wingdings 2" pitchFamily="18" charset="2"/>
              </a:rPr>
              <a:t>Escolares.                                                                                                                                                                                                Plan de Ense</a:t>
            </a: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MS Mincho" pitchFamily="49" charset="-128"/>
                <a:cs typeface="Times New Roman" pitchFamily="18" charset="0"/>
                <a:sym typeface="Wingdings 2" pitchFamily="18" charset="2"/>
              </a:rPr>
              <a:t>ñ</a:t>
            </a: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fornian FB" pitchFamily="18" charset="0"/>
                <a:ea typeface="MS Mincho" pitchFamily="49" charset="-128"/>
                <a:cs typeface="Times New Roman" pitchFamily="18" charset="0"/>
                <a:sym typeface="Wingdings 2" pitchFamily="18" charset="2"/>
              </a:rPr>
              <a:t>anza</a:t>
            </a:r>
            <a:endParaRPr kumimoji="0" lang="es-ES" sz="6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Gotham-Bold"/>
              <a:ea typeface="MS Mincho" pitchFamily="49" charset="-128"/>
              <a:cs typeface="Gotham-Bold"/>
              <a:sym typeface="Wingdings 2" pitchFamily="18" charset="2"/>
            </a:endParaRPr>
          </a:p>
        </p:txBody>
      </p:sp>
      <p:pic>
        <p:nvPicPr>
          <p:cNvPr id="10" name="Picture 2" descr="C:\Users\ANGEL LOPEZ\AppData\Local\Microsoft\Windows\Temporary Internet Files\Content.IE5\QHXJLGVK\MC90043758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990600"/>
            <a:ext cx="2392016" cy="2412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381000" y="457200"/>
          <a:ext cx="8229600" cy="601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Inline image 1"/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50837" y="350837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304800" y="0"/>
          <a:ext cx="8458200" cy="6324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81000" y="533400"/>
            <a:ext cx="8305800" cy="2637115"/>
          </a:xfrm>
          <a:prstGeom prst="flowChartDocument">
            <a:avLst/>
          </a:prstGeom>
          <a:solidFill>
            <a:srgbClr val="C00000"/>
          </a:solidFill>
          <a:ln w="76200"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Mincho" pitchFamily="49" charset="-128"/>
                <a:cs typeface="Gotham-Bold"/>
              </a:rPr>
              <a:t>___________________________________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otham-Bold"/>
                <a:ea typeface="MS Mincho" pitchFamily="49" charset="-128"/>
                <a:cs typeface="Gotham-Bold"/>
                <a:sym typeface="Wingdings 2" pitchFamily="18" charset="2"/>
              </a:rPr>
              <a:t></a:t>
            </a:r>
            <a:r>
              <a:rPr kumimoji="0" lang="es-ES" sz="6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Mincho" pitchFamily="49" charset="-128"/>
                <a:cs typeface="Gotham-Bold"/>
              </a:rPr>
              <a:t>FUNCIONES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  <a:sym typeface="Wingdings 2" pitchFamily="18" charset="2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05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Mincho" pitchFamily="49" charset="-128"/>
                <a:cs typeface="NeutrafaceText-DemiItalicAlt"/>
                <a:sym typeface="Wingdings 2" pitchFamily="18" charset="2"/>
              </a:rPr>
              <a:t>____________</a:t>
            </a:r>
            <a:r>
              <a:rPr kumimoji="0" lang="es-ES" sz="105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Mincho" pitchFamily="49" charset="-128"/>
                <a:cs typeface="NeutrafaceText-DemiItalicAlt"/>
                <a:sym typeface="Wingdings 2" pitchFamily="18" charset="2"/>
              </a:rPr>
              <a:t> </a:t>
            </a:r>
            <a:r>
              <a:rPr kumimoji="0" lang="es-ES" sz="2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Mincho" pitchFamily="49" charset="-128"/>
                <a:cs typeface="NeutrafaceText-DemiItalicAlt"/>
                <a:sym typeface="Wingdings 2" pitchFamily="18" charset="2"/>
              </a:rPr>
              <a:t>para guiar grupos </a:t>
            </a:r>
            <a:r>
              <a:rPr kumimoji="0" lang="es-ES" sz="105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Mincho" pitchFamily="49" charset="-128"/>
                <a:cs typeface="NeutrafaceText-DemiItalicAlt"/>
                <a:sym typeface="Wingdings 2" pitchFamily="18" charset="2"/>
              </a:rPr>
              <a:t>_________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  <a:sym typeface="Wingdings 2" pitchFamily="18" charset="2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fornian FB" pitchFamily="18" charset="0"/>
                <a:ea typeface="MS Mincho" pitchFamily="49" charset="-128"/>
                <a:cs typeface="Times New Roman" pitchFamily="18" charset="0"/>
                <a:sym typeface="Wingdings 2" pitchFamily="18" charset="2"/>
              </a:rPr>
              <a:t>L</a:t>
            </a:r>
            <a:r>
              <a:rPr kumimoji="0" lang="es-ES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MS Mincho" pitchFamily="49" charset="-128"/>
                <a:cs typeface="Times New Roman" pitchFamily="18" charset="0"/>
                <a:sym typeface="Wingdings 2" pitchFamily="18" charset="2"/>
              </a:rPr>
              <a:t>í</a:t>
            </a:r>
            <a:r>
              <a:rPr kumimoji="0" lang="es-ES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fornian FB" pitchFamily="18" charset="0"/>
                <a:ea typeface="MS Mincho" pitchFamily="49" charset="-128"/>
                <a:cs typeface="Times New Roman" pitchFamily="18" charset="0"/>
                <a:sym typeface="Wingdings 2" pitchFamily="18" charset="2"/>
              </a:rPr>
              <a:t>deres de Niños</a:t>
            </a:r>
            <a:r>
              <a:rPr kumimoji="0" lang="es-ES" sz="16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fornian FB" pitchFamily="18" charset="0"/>
                <a:ea typeface="MS Mincho" pitchFamily="49" charset="-128"/>
                <a:cs typeface="Times New Roman" pitchFamily="18" charset="0"/>
                <a:sym typeface="Wingdings 2" pitchFamily="18" charset="2"/>
              </a:rPr>
              <a:t> </a:t>
            </a:r>
            <a:r>
              <a:rPr kumimoji="0" lang="es-ES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fornian FB" pitchFamily="18" charset="0"/>
                <a:ea typeface="MS Mincho" pitchFamily="49" charset="-128"/>
                <a:cs typeface="Times New Roman" pitchFamily="18" charset="0"/>
                <a:sym typeface="Wingdings 2" pitchFamily="18" charset="2"/>
              </a:rPr>
              <a:t>Escolares.                                                                                                                                                                                                Plan de Ense</a:t>
            </a:r>
            <a:r>
              <a:rPr kumimoji="0" lang="es-ES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MS Mincho" pitchFamily="49" charset="-128"/>
                <a:cs typeface="Times New Roman" pitchFamily="18" charset="0"/>
                <a:sym typeface="Wingdings 2" pitchFamily="18" charset="2"/>
              </a:rPr>
              <a:t>ñ</a:t>
            </a:r>
            <a:r>
              <a:rPr kumimoji="0" lang="es-ES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fornian FB" pitchFamily="18" charset="0"/>
                <a:ea typeface="MS Mincho" pitchFamily="49" charset="-128"/>
                <a:cs typeface="Times New Roman" pitchFamily="18" charset="0"/>
                <a:sym typeface="Wingdings 2" pitchFamily="18" charset="2"/>
              </a:rPr>
              <a:t>anza</a:t>
            </a:r>
            <a:endParaRPr kumimoji="0" lang="es-ES" sz="7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Gotham-Bold"/>
              <a:ea typeface="MS Mincho" pitchFamily="49" charset="-128"/>
              <a:cs typeface="Gotham-Bold"/>
              <a:sym typeface="Wingdings 2" pitchFamily="18" charset="2"/>
            </a:endParaRPr>
          </a:p>
        </p:txBody>
      </p:sp>
      <p:sp>
        <p:nvSpPr>
          <p:cNvPr id="5" name="Flowchart: Document 4"/>
          <p:cNvSpPr/>
          <p:nvPr/>
        </p:nvSpPr>
        <p:spPr>
          <a:xfrm rot="10800000">
            <a:off x="381000" y="3581400"/>
            <a:ext cx="8305800" cy="2819400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85800" y="4267200"/>
            <a:ext cx="76962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_________________________________________________________________</a:t>
            </a:r>
          </a:p>
          <a:p>
            <a:pPr algn="ctr"/>
            <a:r>
              <a:rPr lang="es-E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100,000 Guías para 100,000 Grupos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________________________________________________________________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entagon 5"/>
          <p:cNvSpPr/>
          <p:nvPr/>
        </p:nvSpPr>
        <p:spPr>
          <a:xfrm>
            <a:off x="2971800" y="914400"/>
            <a:ext cx="5334000" cy="16764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810000" y="685800"/>
            <a:ext cx="3429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¡</a:t>
            </a:r>
            <a:r>
              <a:rPr lang="en-US" sz="60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Hasta</a:t>
            </a:r>
            <a:r>
              <a:rPr lang="en-US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 </a:t>
            </a:r>
            <a:r>
              <a:rPr lang="en-US" sz="60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próxima</a:t>
            </a:r>
            <a:r>
              <a:rPr lang="en-US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en-US" sz="6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295400" y="3352800"/>
            <a:ext cx="6858000" cy="2063829"/>
          </a:xfrm>
          <a:prstGeom prst="flowChartDocument">
            <a:avLst/>
          </a:prstGeom>
          <a:solidFill>
            <a:srgbClr val="C00000"/>
          </a:solidFill>
          <a:ln w="76200"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Mincho" pitchFamily="49" charset="-128"/>
                <a:cs typeface="Gotham-Bold"/>
              </a:rPr>
              <a:t>___________________________________</a:t>
            </a:r>
            <a:endParaRPr kumimoji="0" lang="en-US" sz="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otham-Bold"/>
                <a:ea typeface="MS Mincho" pitchFamily="49" charset="-128"/>
                <a:cs typeface="Gotham-Bold"/>
                <a:sym typeface="Wingdings 2" pitchFamily="18" charset="2"/>
              </a:rPr>
              <a:t></a:t>
            </a:r>
            <a:r>
              <a:rPr kumimoji="0" lang="es-ES" sz="4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Mincho" pitchFamily="49" charset="-128"/>
                <a:cs typeface="Gotham-Bold"/>
              </a:rPr>
              <a:t>FUNCIONES</a:t>
            </a:r>
            <a:endParaRPr kumimoji="0" lang="en-US" sz="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  <a:sym typeface="Wingdings 2" pitchFamily="18" charset="2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9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Mincho" pitchFamily="49" charset="-128"/>
                <a:cs typeface="NeutrafaceText-DemiItalicAlt"/>
                <a:sym typeface="Wingdings 2" pitchFamily="18" charset="2"/>
              </a:rPr>
              <a:t>____________</a:t>
            </a:r>
            <a:r>
              <a:rPr kumimoji="0" lang="es-ES" sz="9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Mincho" pitchFamily="49" charset="-128"/>
                <a:cs typeface="NeutrafaceText-DemiItalicAlt"/>
                <a:sym typeface="Wingdings 2" pitchFamily="18" charset="2"/>
              </a:rPr>
              <a:t> </a:t>
            </a:r>
            <a:r>
              <a:rPr kumimoji="0" lang="es-ES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Mincho" pitchFamily="49" charset="-128"/>
                <a:cs typeface="NeutrafaceText-DemiItalicAlt"/>
                <a:sym typeface="Wingdings 2" pitchFamily="18" charset="2"/>
              </a:rPr>
              <a:t>para guiar grupos </a:t>
            </a:r>
            <a:r>
              <a:rPr kumimoji="0" lang="es-ES" sz="9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Mincho" pitchFamily="49" charset="-128"/>
                <a:cs typeface="NeutrafaceText-DemiItalicAlt"/>
                <a:sym typeface="Wingdings 2" pitchFamily="18" charset="2"/>
              </a:rPr>
              <a:t>_________</a:t>
            </a:r>
            <a:endParaRPr kumimoji="0" lang="en-US" sz="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  <a:sym typeface="Wingdings 2" pitchFamily="18" charset="2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fornian FB" pitchFamily="18" charset="0"/>
                <a:ea typeface="MS Mincho" pitchFamily="49" charset="-128"/>
                <a:cs typeface="Times New Roman" pitchFamily="18" charset="0"/>
                <a:sym typeface="Wingdings 2" pitchFamily="18" charset="2"/>
              </a:rPr>
              <a:t>L</a:t>
            </a: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MS Mincho" pitchFamily="49" charset="-128"/>
                <a:cs typeface="Times New Roman" pitchFamily="18" charset="0"/>
                <a:sym typeface="Wingdings 2" pitchFamily="18" charset="2"/>
              </a:rPr>
              <a:t>í</a:t>
            </a: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fornian FB" pitchFamily="18" charset="0"/>
                <a:ea typeface="MS Mincho" pitchFamily="49" charset="-128"/>
                <a:cs typeface="Times New Roman" pitchFamily="18" charset="0"/>
                <a:sym typeface="Wingdings 2" pitchFamily="18" charset="2"/>
              </a:rPr>
              <a:t>deres de Niños</a:t>
            </a:r>
            <a:r>
              <a:rPr kumimoji="0" lang="es-ES" sz="12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fornian FB" pitchFamily="18" charset="0"/>
                <a:ea typeface="MS Mincho" pitchFamily="49" charset="-128"/>
                <a:cs typeface="Times New Roman" pitchFamily="18" charset="0"/>
                <a:sym typeface="Wingdings 2" pitchFamily="18" charset="2"/>
              </a:rPr>
              <a:t> </a:t>
            </a: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fornian FB" pitchFamily="18" charset="0"/>
                <a:ea typeface="MS Mincho" pitchFamily="49" charset="-128"/>
                <a:cs typeface="Times New Roman" pitchFamily="18" charset="0"/>
                <a:sym typeface="Wingdings 2" pitchFamily="18" charset="2"/>
              </a:rPr>
              <a:t>Escolares.                                                                                                                                                                                                Plan de Ense</a:t>
            </a: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MS Mincho" pitchFamily="49" charset="-128"/>
                <a:cs typeface="Times New Roman" pitchFamily="18" charset="0"/>
                <a:sym typeface="Wingdings 2" pitchFamily="18" charset="2"/>
              </a:rPr>
              <a:t>ñ</a:t>
            </a: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fornian FB" pitchFamily="18" charset="0"/>
                <a:ea typeface="MS Mincho" pitchFamily="49" charset="-128"/>
                <a:cs typeface="Times New Roman" pitchFamily="18" charset="0"/>
                <a:sym typeface="Wingdings 2" pitchFamily="18" charset="2"/>
              </a:rPr>
              <a:t>anza</a:t>
            </a:r>
            <a:endParaRPr kumimoji="0" lang="es-ES" sz="6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Gotham-Bold"/>
              <a:ea typeface="MS Mincho" pitchFamily="49" charset="-128"/>
              <a:cs typeface="Gotham-Bold"/>
              <a:sym typeface="Wingdings 2" pitchFamily="18" charset="2"/>
            </a:endParaRPr>
          </a:p>
        </p:txBody>
      </p:sp>
      <p:pic>
        <p:nvPicPr>
          <p:cNvPr id="18434" name="Picture 2" descr="C:\Users\ANGEL LOPEZ\AppData\Local\Microsoft\Windows\Temporary Internet Files\Content.IE5\QHXJLGVK\MC900433823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457200"/>
            <a:ext cx="2819400" cy="2590800"/>
          </a:xfrm>
          <a:prstGeom prst="rect">
            <a:avLst/>
          </a:prstGeom>
          <a:noFill/>
        </p:spPr>
      </p:pic>
      <p:pic>
        <p:nvPicPr>
          <p:cNvPr id="18435" name="Picture 3" descr="C:\Users\ANGEL LOPEZ\AppData\Local\Microsoft\Windows\Temporary Internet Files\Content.IE5\JRC535TV\MC90043381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4038600"/>
            <a:ext cx="1752600" cy="1752600"/>
          </a:xfrm>
          <a:prstGeom prst="rect">
            <a:avLst/>
          </a:prstGeom>
          <a:noFill/>
        </p:spPr>
      </p:pic>
      <p:pic>
        <p:nvPicPr>
          <p:cNvPr id="18436" name="Picture 4" descr="C:\Users\ANGEL LOPEZ\AppData\Local\Microsoft\Windows\Temporary Internet Files\Content.IE5\QHXJLGVK\MC900423169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2800" y="2590800"/>
            <a:ext cx="1447800" cy="1447800"/>
          </a:xfrm>
          <a:prstGeom prst="rect">
            <a:avLst/>
          </a:prstGeom>
          <a:noFill/>
          <a:effectLst>
            <a:glow rad="101600">
              <a:schemeClr val="bg1">
                <a:lumMod val="50000"/>
                <a:alpha val="60000"/>
              </a:schemeClr>
            </a:glow>
          </a:effectLst>
        </p:spPr>
      </p:pic>
      <p:pic>
        <p:nvPicPr>
          <p:cNvPr id="18438" name="Picture 6" descr="C:\Users\ANGEL LOPEZ\AppData\Local\Microsoft\Windows\Temporary Internet Files\Content.IE5\JRC535TV\MC900433824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3200" y="4114800"/>
            <a:ext cx="1447800" cy="1447800"/>
          </a:xfrm>
          <a:prstGeom prst="rect">
            <a:avLst/>
          </a:prstGeom>
          <a:noFill/>
        </p:spPr>
      </p:pic>
      <p:grpSp>
        <p:nvGrpSpPr>
          <p:cNvPr id="10" name="Group 8"/>
          <p:cNvGrpSpPr>
            <a:grpSpLocks/>
          </p:cNvGrpSpPr>
          <p:nvPr/>
        </p:nvGrpSpPr>
        <p:grpSpPr bwMode="auto">
          <a:xfrm>
            <a:off x="6934200" y="5410200"/>
            <a:ext cx="2209800" cy="1219201"/>
            <a:chOff x="6858000" y="5756469"/>
            <a:chExt cx="2286001" cy="1101531"/>
          </a:xfrm>
        </p:grpSpPr>
        <p:sp>
          <p:nvSpPr>
            <p:cNvPr id="11" name="Rectangle 10"/>
            <p:cNvSpPr/>
            <p:nvPr/>
          </p:nvSpPr>
          <p:spPr>
            <a:xfrm>
              <a:off x="7029450" y="6124704"/>
              <a:ext cx="1981201" cy="2761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pic>
          <p:nvPicPr>
            <p:cNvPr id="12" name="Picture 10" descr="CRD_Spanish_Red_2.0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58000" y="5756469"/>
              <a:ext cx="2286001" cy="11015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ular Callout 5"/>
          <p:cNvSpPr/>
          <p:nvPr/>
        </p:nvSpPr>
        <p:spPr>
          <a:xfrm>
            <a:off x="1143000" y="685800"/>
            <a:ext cx="7010400" cy="4038600"/>
          </a:xfrm>
          <a:prstGeom prst="wedgeRectCallout">
            <a:avLst/>
          </a:prstGeom>
          <a:solidFill>
            <a:srgbClr val="00B0F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17410" name="Picture 2" descr="C:\Users\ANGEL LOPEZ\AppData\Local\Microsoft\Windows\Temporary Internet Files\Content.IE5\QHXJLGVK\MC900339858[1].wmf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286000" y="5410200"/>
            <a:ext cx="1752600" cy="12192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828800" y="1143000"/>
            <a:ext cx="5638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¡CUENTE SU HISTORIA!</a:t>
            </a:r>
            <a:endParaRPr lang="en-US" sz="8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381000" y="457200"/>
          <a:ext cx="8229600" cy="601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Inline image 1"/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50837" y="350837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entagon 5"/>
          <p:cNvSpPr/>
          <p:nvPr/>
        </p:nvSpPr>
        <p:spPr>
          <a:xfrm>
            <a:off x="2971800" y="1371600"/>
            <a:ext cx="5334000" cy="16764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657600" y="1447800"/>
            <a:ext cx="3886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RECESO</a:t>
            </a:r>
            <a:endParaRPr lang="en-US" sz="8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295400" y="3657600"/>
            <a:ext cx="6858000" cy="2063829"/>
          </a:xfrm>
          <a:prstGeom prst="flowChartDocument">
            <a:avLst/>
          </a:prstGeom>
          <a:solidFill>
            <a:srgbClr val="C00000"/>
          </a:solidFill>
          <a:ln w="76200"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Mincho" pitchFamily="49" charset="-128"/>
                <a:cs typeface="Gotham-Bold"/>
              </a:rPr>
              <a:t>___________________________________</a:t>
            </a:r>
            <a:endParaRPr kumimoji="0" lang="en-US" sz="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otham-Bold"/>
                <a:ea typeface="MS Mincho" pitchFamily="49" charset="-128"/>
                <a:cs typeface="Gotham-Bold"/>
                <a:sym typeface="Wingdings 2" pitchFamily="18" charset="2"/>
              </a:rPr>
              <a:t></a:t>
            </a:r>
            <a:r>
              <a:rPr kumimoji="0" lang="es-ES" sz="4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Mincho" pitchFamily="49" charset="-128"/>
                <a:cs typeface="Gotham-Bold"/>
              </a:rPr>
              <a:t>FUNCIONES</a:t>
            </a:r>
            <a:endParaRPr kumimoji="0" lang="en-US" sz="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  <a:sym typeface="Wingdings 2" pitchFamily="18" charset="2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9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Mincho" pitchFamily="49" charset="-128"/>
                <a:cs typeface="NeutrafaceText-DemiItalicAlt"/>
                <a:sym typeface="Wingdings 2" pitchFamily="18" charset="2"/>
              </a:rPr>
              <a:t>____________</a:t>
            </a:r>
            <a:r>
              <a:rPr kumimoji="0" lang="es-ES" sz="9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Mincho" pitchFamily="49" charset="-128"/>
                <a:cs typeface="NeutrafaceText-DemiItalicAlt"/>
                <a:sym typeface="Wingdings 2" pitchFamily="18" charset="2"/>
              </a:rPr>
              <a:t> </a:t>
            </a:r>
            <a:r>
              <a:rPr kumimoji="0" lang="es-ES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Mincho" pitchFamily="49" charset="-128"/>
                <a:cs typeface="NeutrafaceText-DemiItalicAlt"/>
                <a:sym typeface="Wingdings 2" pitchFamily="18" charset="2"/>
              </a:rPr>
              <a:t>para guiar grupos </a:t>
            </a:r>
            <a:r>
              <a:rPr kumimoji="0" lang="es-ES" sz="9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Mincho" pitchFamily="49" charset="-128"/>
                <a:cs typeface="NeutrafaceText-DemiItalicAlt"/>
                <a:sym typeface="Wingdings 2" pitchFamily="18" charset="2"/>
              </a:rPr>
              <a:t>_________</a:t>
            </a:r>
            <a:endParaRPr kumimoji="0" lang="en-US" sz="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  <a:sym typeface="Wingdings 2" pitchFamily="18" charset="2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fornian FB" pitchFamily="18" charset="0"/>
                <a:ea typeface="MS Mincho" pitchFamily="49" charset="-128"/>
                <a:cs typeface="Times New Roman" pitchFamily="18" charset="0"/>
                <a:sym typeface="Wingdings 2" pitchFamily="18" charset="2"/>
              </a:rPr>
              <a:t>L</a:t>
            </a: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MS Mincho" pitchFamily="49" charset="-128"/>
                <a:cs typeface="Times New Roman" pitchFamily="18" charset="0"/>
                <a:sym typeface="Wingdings 2" pitchFamily="18" charset="2"/>
              </a:rPr>
              <a:t>í</a:t>
            </a: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fornian FB" pitchFamily="18" charset="0"/>
                <a:ea typeface="MS Mincho" pitchFamily="49" charset="-128"/>
                <a:cs typeface="Times New Roman" pitchFamily="18" charset="0"/>
                <a:sym typeface="Wingdings 2" pitchFamily="18" charset="2"/>
              </a:rPr>
              <a:t>deres de Niños</a:t>
            </a:r>
            <a:r>
              <a:rPr kumimoji="0" lang="es-ES" sz="12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fornian FB" pitchFamily="18" charset="0"/>
                <a:ea typeface="MS Mincho" pitchFamily="49" charset="-128"/>
                <a:cs typeface="Times New Roman" pitchFamily="18" charset="0"/>
                <a:sym typeface="Wingdings 2" pitchFamily="18" charset="2"/>
              </a:rPr>
              <a:t> </a:t>
            </a: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fornian FB" pitchFamily="18" charset="0"/>
                <a:ea typeface="MS Mincho" pitchFamily="49" charset="-128"/>
                <a:cs typeface="Times New Roman" pitchFamily="18" charset="0"/>
                <a:sym typeface="Wingdings 2" pitchFamily="18" charset="2"/>
              </a:rPr>
              <a:t>Escolares.                                                                                                                                                                                                Plan de Ense</a:t>
            </a: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MS Mincho" pitchFamily="49" charset="-128"/>
                <a:cs typeface="Times New Roman" pitchFamily="18" charset="0"/>
                <a:sym typeface="Wingdings 2" pitchFamily="18" charset="2"/>
              </a:rPr>
              <a:t>ñ</a:t>
            </a: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fornian FB" pitchFamily="18" charset="0"/>
                <a:ea typeface="MS Mincho" pitchFamily="49" charset="-128"/>
                <a:cs typeface="Times New Roman" pitchFamily="18" charset="0"/>
                <a:sym typeface="Wingdings 2" pitchFamily="18" charset="2"/>
              </a:rPr>
              <a:t>anza</a:t>
            </a:r>
            <a:endParaRPr kumimoji="0" lang="es-ES" sz="6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Gotham-Bold"/>
              <a:ea typeface="MS Mincho" pitchFamily="49" charset="-128"/>
              <a:cs typeface="Gotham-Bold"/>
              <a:sym typeface="Wingdings 2" pitchFamily="18" charset="2"/>
            </a:endParaRPr>
          </a:p>
        </p:txBody>
      </p:sp>
      <p:pic>
        <p:nvPicPr>
          <p:cNvPr id="19458" name="Picture 2" descr="C:\Users\ANGEL LOPEZ\AppData\Local\Microsoft\Windows\Temporary Internet Files\Content.IE5\QHXJLGVK\MC90043758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990600"/>
            <a:ext cx="2392016" cy="2412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381000" y="457200"/>
          <a:ext cx="8229600" cy="601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Inline image 1"/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50837" y="350837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381000" y="457200"/>
          <a:ext cx="8229600" cy="601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Inline image 1"/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50837" y="350837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886200" y="1219200"/>
            <a:ext cx="4038600" cy="403187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GUIANDO LOS ESTUDIOS </a:t>
            </a:r>
          </a:p>
          <a:p>
            <a:pPr algn="ctr"/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</a:t>
            </a:r>
            <a:r>
              <a:rPr lang="en-US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función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maestro </a:t>
            </a:r>
            <a:r>
              <a:rPr lang="en-US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meta </a:t>
            </a:r>
            <a:r>
              <a:rPr lang="en-US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constante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guiar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los </a:t>
            </a:r>
            <a:r>
              <a:rPr lang="en-US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niños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</a:t>
            </a:r>
            <a:r>
              <a:rPr lang="en-US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grupo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</a:t>
            </a:r>
            <a:r>
              <a:rPr lang="en-US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descubrir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</a:t>
            </a:r>
            <a:r>
              <a:rPr lang="en-US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aplicar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verdades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bíblicas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381000" y="457200"/>
          <a:ext cx="8229600" cy="601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 descr="Inline image 1"/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50837" y="350837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381000" y="457200"/>
          <a:ext cx="8229600" cy="601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 descr="Inline image 1"/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50837" y="350837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267200" y="1295400"/>
            <a:ext cx="3505200" cy="3657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GUIANDO EL CUIDADO          ¿Sabe </a:t>
            </a:r>
            <a:r>
              <a:rPr lang="es-ES_tradnl" sz="32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usted algo? Si usted es un líder de </a:t>
            </a:r>
            <a:r>
              <a:rPr lang="es-ES_tradnl" sz="32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niños escolares </a:t>
            </a:r>
            <a:r>
              <a:rPr lang="es-ES_tradnl" sz="32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¡usted es un pastor!.</a:t>
            </a:r>
            <a:endParaRPr lang="en-US" sz="3200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381000" y="457200"/>
          <a:ext cx="8229600" cy="601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 descr="Inline image 1"/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50837" y="350837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</TotalTime>
  <Words>217</Words>
  <Application>Microsoft Office PowerPoint</Application>
  <PresentationFormat>On-screen Show (4:3)</PresentationFormat>
  <Paragraphs>57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ANGEL LOPEZ</dc:creator>
  <cp:lastModifiedBy>LLOPEZ</cp:lastModifiedBy>
  <cp:revision>47</cp:revision>
  <dcterms:created xsi:type="dcterms:W3CDTF">2014-01-22T20:46:14Z</dcterms:created>
  <dcterms:modified xsi:type="dcterms:W3CDTF">2014-01-30T14:41:27Z</dcterms:modified>
</cp:coreProperties>
</file>