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63" r:id="rId3"/>
    <p:sldId id="264" r:id="rId4"/>
    <p:sldId id="265" r:id="rId5"/>
    <p:sldId id="257" r:id="rId6"/>
    <p:sldId id="258" r:id="rId7"/>
    <p:sldId id="272" r:id="rId8"/>
    <p:sldId id="273" r:id="rId9"/>
    <p:sldId id="259" r:id="rId10"/>
    <p:sldId id="260" r:id="rId11"/>
    <p:sldId id="274" r:id="rId12"/>
    <p:sldId id="275" r:id="rId13"/>
    <p:sldId id="261" r:id="rId14"/>
    <p:sldId id="262" r:id="rId15"/>
    <p:sldId id="277" r:id="rId16"/>
    <p:sldId id="278" r:id="rId17"/>
    <p:sldId id="276" r:id="rId18"/>
    <p:sldId id="27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B277"/>
    <a:srgbClr val="F79D53"/>
    <a:srgbClr val="CADCD9"/>
    <a:srgbClr val="A7C5C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65549D-9AD8-47D6-BB9F-E8D0BA131E91}" type="datetimeFigureOut">
              <a:rPr lang="en-US" smtClean="0"/>
              <a:pPr/>
              <a:t>1/30/2014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7D8853-C588-441C-BF35-C8962C9F598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4B3F3A-5D77-40E3-B06B-9C618299D3B3}" type="datetimeFigureOut">
              <a:rPr lang="en-US" smtClean="0"/>
              <a:pPr/>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4B3F3A-5D77-40E3-B06B-9C618299D3B3}" type="datetimeFigureOut">
              <a:rPr lang="en-US" smtClean="0"/>
              <a:pPr/>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4B3F3A-5D77-40E3-B06B-9C618299D3B3}" type="datetimeFigureOut">
              <a:rPr lang="en-US" smtClean="0"/>
              <a:pPr/>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4B3F3A-5D77-40E3-B06B-9C618299D3B3}" type="datetimeFigureOut">
              <a:rPr lang="en-US" smtClean="0"/>
              <a:pPr/>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F3A-5D77-40E3-B06B-9C618299D3B3}" type="datetimeFigureOut">
              <a:rPr lang="en-US" smtClean="0"/>
              <a:pPr/>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4B3F3A-5D77-40E3-B06B-9C618299D3B3}" type="datetimeFigureOut">
              <a:rPr lang="en-US" smtClean="0"/>
              <a:pPr/>
              <a:t>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4B3F3A-5D77-40E3-B06B-9C618299D3B3}" type="datetimeFigureOut">
              <a:rPr lang="en-US" smtClean="0"/>
              <a:pPr/>
              <a:t>1/30/2014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4B3F3A-5D77-40E3-B06B-9C618299D3B3}" type="datetimeFigureOut">
              <a:rPr lang="en-US" smtClean="0"/>
              <a:pPr/>
              <a:t>1/30/2014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F3A-5D77-40E3-B06B-9C618299D3B3}" type="datetimeFigureOut">
              <a:rPr lang="en-US" smtClean="0"/>
              <a:pPr/>
              <a:t>1/30/2014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F3A-5D77-40E3-B06B-9C618299D3B3}" type="datetimeFigureOut">
              <a:rPr lang="en-US" smtClean="0"/>
              <a:pPr/>
              <a:t>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F3A-5D77-40E3-B06B-9C618299D3B3}" type="datetimeFigureOut">
              <a:rPr lang="en-US" smtClean="0"/>
              <a:pPr/>
              <a:t>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148501-C22F-465F-9C01-E9923B8629A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F3A-5D77-40E3-B06B-9C618299D3B3}" type="datetimeFigureOut">
              <a:rPr lang="en-US" smtClean="0"/>
              <a:pPr/>
              <a:t>1/30/2014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148501-C22F-465F-9C01-E9923B8629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inus 1"/>
          <p:cNvSpPr/>
          <p:nvPr/>
        </p:nvSpPr>
        <p:spPr>
          <a:xfrm>
            <a:off x="-1600200" y="228600"/>
            <a:ext cx="12344400" cy="1447800"/>
          </a:xfrm>
          <a:prstGeom prst="mathMinus">
            <a:avLst/>
          </a:prstGeom>
          <a:solidFill>
            <a:srgbClr val="92D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3" name="Minus 2"/>
          <p:cNvSpPr/>
          <p:nvPr/>
        </p:nvSpPr>
        <p:spPr>
          <a:xfrm>
            <a:off x="-1600200" y="533400"/>
            <a:ext cx="12344400" cy="1447800"/>
          </a:xfrm>
          <a:prstGeom prst="mathMinus">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Minus 3"/>
          <p:cNvSpPr/>
          <p:nvPr/>
        </p:nvSpPr>
        <p:spPr>
          <a:xfrm>
            <a:off x="-1600200" y="838200"/>
            <a:ext cx="12344400" cy="1447800"/>
          </a:xfrm>
          <a:prstGeom prst="mathMinus">
            <a:avLst/>
          </a:prstGeom>
          <a:ln>
            <a:noFill/>
          </a:ln>
          <a:effectLst>
            <a:reflection blurRad="6350" stA="50000" endA="300" endPos="550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5" name="Rectangle 4"/>
          <p:cNvSpPr>
            <a:spLocks noChangeArrowheads="1"/>
          </p:cNvSpPr>
          <p:nvPr/>
        </p:nvSpPr>
        <p:spPr bwMode="auto">
          <a:xfrm>
            <a:off x="533400" y="1524000"/>
            <a:ext cx="8207695"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smtClean="0">
                <a:ln>
                  <a:noFill/>
                </a:ln>
                <a:solidFill>
                  <a:srgbClr val="000000"/>
                </a:solidFill>
                <a:effectLst/>
                <a:latin typeface="Calibri" pitchFamily="34" charset="0"/>
                <a:ea typeface="Calibri" pitchFamily="34" charset="0"/>
                <a:cs typeface="Gotham-Bold"/>
              </a:rPr>
              <a:t>___________________________________</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8000" b="1" i="0" u="none" strike="noStrike" cap="none" normalizeH="0" baseline="0" dirty="0" smtClean="0">
                <a:ln>
                  <a:noFill/>
                </a:ln>
                <a:solidFill>
                  <a:srgbClr val="000000"/>
                </a:solidFill>
                <a:effectLst/>
                <a:latin typeface="Gotham-Bold"/>
                <a:ea typeface="Calibri" pitchFamily="34" charset="0"/>
                <a:cs typeface="Gotham-Bold"/>
                <a:sym typeface="Wingdings 2" pitchFamily="18" charset="2"/>
              </a:rPr>
              <a:t></a:t>
            </a:r>
            <a:r>
              <a:rPr kumimoji="0" lang="es-ES_tradnl" sz="8000" b="1" i="0" u="none" strike="noStrike" cap="none" normalizeH="0" baseline="0" dirty="0" smtClean="0">
                <a:ln>
                  <a:noFill/>
                </a:ln>
                <a:solidFill>
                  <a:srgbClr val="000000"/>
                </a:solidFill>
                <a:effectLst/>
                <a:latin typeface="Calibri" pitchFamily="34" charset="0"/>
                <a:ea typeface="Calibri" pitchFamily="34" charset="0"/>
                <a:cs typeface="Gotham-Bold"/>
              </a:rPr>
              <a:t>FUNCIONES</a:t>
            </a:r>
            <a:endParaRPr kumimoji="0" lang="en-US" sz="1000" b="0" i="0" u="none" strike="noStrike" cap="none" normalizeH="0" baseline="0" dirty="0" smtClean="0">
              <a:ln>
                <a:noFill/>
              </a:ln>
              <a:solidFill>
                <a:schemeClr val="tx1"/>
              </a:solidFill>
              <a:effectLst/>
              <a:latin typeface="Arial" pitchFamily="34" charset="0"/>
              <a:cs typeface="Arial" pitchFamily="34" charset="0"/>
              <a:sym typeface="Wingdings 2" pitchFamily="18" charset="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2800" b="1" i="1" u="none" strike="noStrike" cap="none" normalizeH="0" baseline="0" dirty="0" smtClean="0">
                <a:ln>
                  <a:noFill/>
                </a:ln>
                <a:solidFill>
                  <a:srgbClr val="565759"/>
                </a:solidFill>
                <a:effectLst/>
                <a:latin typeface="Calibri" pitchFamily="34" charset="0"/>
                <a:ea typeface="Calibri" pitchFamily="34" charset="0"/>
                <a:cs typeface="NeutrafaceText-DemiItalicAlt"/>
                <a:sym typeface="Wingdings 2" pitchFamily="18" charset="2"/>
              </a:rPr>
              <a:t>        ____________ para guiar grupos _________</a:t>
            </a:r>
            <a:endParaRPr kumimoji="0" lang="es-ES_tradnl" sz="8000" b="1" i="0" u="none" strike="noStrike" cap="none" normalizeH="0" baseline="0" dirty="0" smtClean="0">
              <a:ln>
                <a:noFill/>
              </a:ln>
              <a:solidFill>
                <a:srgbClr val="000000"/>
              </a:solidFill>
              <a:effectLst/>
              <a:latin typeface="Gotham-Bold"/>
              <a:ea typeface="Calibri" pitchFamily="34" charset="0"/>
              <a:cs typeface="Gotham-Bold"/>
              <a:sym typeface="Wingdings 2" pitchFamily="18" charset="2"/>
            </a:endParaRPr>
          </a:p>
        </p:txBody>
      </p:sp>
      <p:pic>
        <p:nvPicPr>
          <p:cNvPr id="6" name="Picture 2" descr="Inline image 1"/>
          <p:cNvPicPr>
            <a:picLocks noChangeAspect="1" noChangeArrowheads="1"/>
          </p:cNvPicPr>
          <p:nvPr/>
        </p:nvPicPr>
        <p:blipFill>
          <a:blip r:embed="rId2" cstate="print">
            <a:clrChange>
              <a:clrFrom>
                <a:srgbClr val="E0CBB8"/>
              </a:clrFrom>
              <a:clrTo>
                <a:srgbClr val="E0CBB8">
                  <a:alpha val="0"/>
                </a:srgbClr>
              </a:clrTo>
            </a:clrChange>
            <a:duotone>
              <a:schemeClr val="accent6">
                <a:shade val="45000"/>
                <a:satMod val="135000"/>
              </a:schemeClr>
              <a:prstClr val="white"/>
            </a:duotone>
          </a:blip>
          <a:srcRect/>
          <a:stretch>
            <a:fillRect/>
          </a:stretch>
        </p:blipFill>
        <p:spPr bwMode="auto">
          <a:xfrm>
            <a:off x="3810000" y="3886200"/>
            <a:ext cx="1698466" cy="1659054"/>
          </a:xfrm>
          <a:prstGeom prst="rect">
            <a:avLst/>
          </a:prstGeom>
          <a:noFill/>
          <a:ln w="9525">
            <a:noFill/>
            <a:miter lim="800000"/>
            <a:headEnd/>
            <a:tailEnd/>
          </a:ln>
        </p:spPr>
      </p:pic>
      <p:sp>
        <p:nvSpPr>
          <p:cNvPr id="1026" name="WordArt 2"/>
          <p:cNvSpPr>
            <a:spLocks noChangeArrowheads="1" noChangeShapeType="1" noTextEdit="1"/>
          </p:cNvSpPr>
          <p:nvPr/>
        </p:nvSpPr>
        <p:spPr bwMode="auto">
          <a:xfrm>
            <a:off x="609600" y="4267200"/>
            <a:ext cx="2590800" cy="1600200"/>
          </a:xfrm>
          <a:prstGeom prst="rect">
            <a:avLst/>
          </a:prstGeom>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rtl="0"/>
            <a:r>
              <a:rPr lang="en-US" sz="3600" kern="10" spc="0" dirty="0" smtClean="0">
                <a:ln w="9525">
                  <a:round/>
                  <a:headEnd/>
                  <a:tailEnd/>
                </a:ln>
                <a:gradFill rotWithShape="0">
                  <a:gsLst>
                    <a:gs pos="0">
                      <a:srgbClr val="FFE701"/>
                    </a:gs>
                    <a:gs pos="100000">
                      <a:srgbClr val="FE3E02"/>
                    </a:gs>
                  </a:gsLst>
                  <a:lin ang="5400000" scaled="1"/>
                </a:gradFill>
                <a:effectLst/>
                <a:latin typeface="Impact"/>
              </a:rPr>
              <a:t>¡BIENVENIDOS!</a:t>
            </a:r>
            <a:endParaRPr lang="en-US" sz="3600" kern="10" spc="0" dirty="0">
              <a:ln w="9525">
                <a:round/>
                <a:headEnd/>
                <a:tailEnd/>
              </a:ln>
              <a:gradFill rotWithShape="0">
                <a:gsLst>
                  <a:gs pos="0">
                    <a:srgbClr val="FFE701"/>
                  </a:gs>
                  <a:gs pos="100000">
                    <a:srgbClr val="FE3E02"/>
                  </a:gs>
                </a:gsLst>
                <a:lin ang="5400000" scaled="1"/>
              </a:gradFill>
              <a:effectLst/>
              <a:latin typeface="Impact"/>
            </a:endParaRPr>
          </a:p>
        </p:txBody>
      </p:sp>
      <p:sp>
        <p:nvSpPr>
          <p:cNvPr id="8" name="TextBox 7"/>
          <p:cNvSpPr txBox="1"/>
          <p:nvPr/>
        </p:nvSpPr>
        <p:spPr>
          <a:xfrm>
            <a:off x="304800" y="152400"/>
            <a:ext cx="2819400" cy="830997"/>
          </a:xfrm>
          <a:prstGeom prst="rect">
            <a:avLst/>
          </a:prstGeom>
          <a:noFill/>
        </p:spPr>
        <p:txBody>
          <a:bodyPr wrap="square" rtlCol="0">
            <a:spAutoFit/>
          </a:bodyPr>
          <a:lstStyle/>
          <a:p>
            <a:r>
              <a:rPr lang="es-ES_tradnl" sz="4800" b="1" dirty="0" smtClean="0">
                <a:solidFill>
                  <a:srgbClr val="000000"/>
                </a:solidFill>
                <a:latin typeface="Calibri" pitchFamily="34" charset="0"/>
                <a:ea typeface="Calibri" pitchFamily="34" charset="0"/>
                <a:cs typeface="Gotham-Bold"/>
              </a:rPr>
              <a:t>ADULTOS</a:t>
            </a:r>
            <a:endParaRPr lang="en-US" sz="4800" dirty="0"/>
          </a:p>
        </p:txBody>
      </p:sp>
      <p:grpSp>
        <p:nvGrpSpPr>
          <p:cNvPr id="9" name="Group 6"/>
          <p:cNvGrpSpPr>
            <a:grpSpLocks/>
          </p:cNvGrpSpPr>
          <p:nvPr/>
        </p:nvGrpSpPr>
        <p:grpSpPr bwMode="auto">
          <a:xfrm>
            <a:off x="6858000" y="5638800"/>
            <a:ext cx="2286000" cy="1101725"/>
            <a:chOff x="6858000" y="5756469"/>
            <a:chExt cx="2286001" cy="1101531"/>
          </a:xfrm>
        </p:grpSpPr>
        <p:sp>
          <p:nvSpPr>
            <p:cNvPr id="10" name="Rectangle 9"/>
            <p:cNvSpPr/>
            <p:nvPr/>
          </p:nvSpPr>
          <p:spPr>
            <a:xfrm>
              <a:off x="7029450" y="6124704"/>
              <a:ext cx="1981201" cy="276176"/>
            </a:xfrm>
            <a:prstGeom prst="rect">
              <a:avLst/>
            </a:prstGeom>
            <a:solidFill>
              <a:sysClr val="window" lastClr="FFFFFF"/>
            </a:solidFill>
            <a:ln w="12700" cap="flat" cmpd="sng" algn="ctr">
              <a:noFill/>
              <a:prstDash val="solid"/>
            </a:ln>
            <a:effectLst/>
          </p:spPr>
          <p:txBody>
            <a:bodyPr anchor="ctr"/>
            <a:lstStyle/>
            <a:p>
              <a:pPr algn="ctr" fontAlgn="auto">
                <a:spcBef>
                  <a:spcPts val="0"/>
                </a:spcBef>
                <a:spcAft>
                  <a:spcPts val="0"/>
                </a:spcAft>
                <a:defRPr/>
              </a:pPr>
              <a:endParaRPr lang="en-US" sz="1800" kern="0">
                <a:solidFill>
                  <a:sysClr val="window" lastClr="FFFFFF"/>
                </a:solidFill>
                <a:latin typeface="Perpetua"/>
              </a:endParaRPr>
            </a:p>
          </p:txBody>
        </p:sp>
        <p:pic>
          <p:nvPicPr>
            <p:cNvPr id="11" name="Picture 8" descr="CRD_Spanish_Red_2.0.jpg"/>
            <p:cNvPicPr>
              <a:picLocks noChangeAspect="1"/>
            </p:cNvPicPr>
            <p:nvPr/>
          </p:nvPicPr>
          <p:blipFill>
            <a:blip r:embed="rId3" cstate="print">
              <a:clrChange>
                <a:clrFrom>
                  <a:srgbClr val="FDFDFD"/>
                </a:clrFrom>
                <a:clrTo>
                  <a:srgbClr val="FDFDFD">
                    <a:alpha val="0"/>
                  </a:srgbClr>
                </a:clrTo>
              </a:clrChange>
            </a:blip>
            <a:srcRect/>
            <a:stretch>
              <a:fillRect/>
            </a:stretch>
          </p:blipFill>
          <p:spPr bwMode="auto">
            <a:xfrm>
              <a:off x="6858000" y="5756469"/>
              <a:ext cx="2286001" cy="1101531"/>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prstClr val="black"/>
              <a:srgbClr val="92D050">
                <a:tint val="45000"/>
                <a:satMod val="400000"/>
              </a:srgbClr>
            </a:duotone>
          </a:blip>
          <a:srcRect/>
          <a:stretch>
            <a:fillRect/>
          </a:stretch>
        </p:blipFill>
        <p:spPr bwMode="auto">
          <a:xfrm>
            <a:off x="0" y="0"/>
            <a:ext cx="9144000" cy="6855585"/>
          </a:xfrm>
          <a:prstGeom prst="rect">
            <a:avLst/>
          </a:prstGeom>
          <a:noFill/>
        </p:spPr>
      </p:pic>
      <p:pic>
        <p:nvPicPr>
          <p:cNvPr id="3" name="Picture 7" descr="C:\Users\ANGEL LOPEZ\AppData\Local\Microsoft\Windows\Temporary Internet Files\Content.IE5\J1G92U9U\MC900355053[1].wmf"/>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6705600" y="1143000"/>
            <a:ext cx="1533449" cy="1816913"/>
          </a:xfrm>
          <a:prstGeom prst="rect">
            <a:avLst/>
          </a:prstGeom>
          <a:noFill/>
        </p:spPr>
      </p:pic>
      <p:sp>
        <p:nvSpPr>
          <p:cNvPr id="13314" name="WordArt 2" descr="Paper bag"/>
          <p:cNvSpPr>
            <a:spLocks noChangeArrowheads="1" noChangeShapeType="1" noTextEdit="1"/>
          </p:cNvSpPr>
          <p:nvPr/>
        </p:nvSpPr>
        <p:spPr bwMode="auto">
          <a:xfrm>
            <a:off x="1143000" y="1219200"/>
            <a:ext cx="4733925" cy="523875"/>
          </a:xfrm>
          <a:prstGeom prst="rect">
            <a:avLst/>
          </a:prstGeom>
        </p:spPr>
        <p:txBody>
          <a:bodyPr wrap="none" fromWordArt="1">
            <a:prstTxWarp prst="textPlain">
              <a:avLst>
                <a:gd name="adj" fmla="val 50000"/>
              </a:avLst>
            </a:prstTxWarp>
          </a:bodyPr>
          <a:lstStyle/>
          <a:p>
            <a:pPr algn="ctr" rtl="0"/>
            <a:r>
              <a:rPr lang="en-US" sz="3600" b="1" kern="10" spc="0" dirty="0" smtClean="0">
                <a:ln w="9525">
                  <a:solidFill>
                    <a:srgbClr val="008000"/>
                  </a:solidFill>
                  <a:round/>
                  <a:headEnd/>
                  <a:tailEnd/>
                </a:ln>
                <a:effectLst>
                  <a:outerShdw dist="563972" dir="14049741" sx="125000" sy="125000" algn="tl" rotWithShape="0">
                    <a:srgbClr val="C7DFD3">
                      <a:alpha val="80000"/>
                    </a:srgbClr>
                  </a:outerShdw>
                </a:effectLst>
                <a:latin typeface="Times New Roman"/>
                <a:cs typeface="Times New Roman"/>
              </a:rPr>
              <a:t>RESPONSABILIDADES</a:t>
            </a:r>
            <a:endParaRPr lang="en-US" sz="3600" b="1" kern="10" spc="0" dirty="0">
              <a:ln w="9525">
                <a:solidFill>
                  <a:srgbClr val="008000"/>
                </a:solidFill>
                <a:round/>
                <a:headEnd/>
                <a:tailEnd/>
              </a:ln>
              <a:effectLst>
                <a:outerShdw dist="563972" dir="14049741" sx="125000" sy="125000" algn="tl" rotWithShape="0">
                  <a:srgbClr val="C7DFD3">
                    <a:alpha val="80000"/>
                  </a:srgbClr>
                </a:outerShdw>
              </a:effectLst>
              <a:latin typeface="Times New Roman"/>
              <a:cs typeface="Times New Roman"/>
            </a:endParaRPr>
          </a:p>
        </p:txBody>
      </p:sp>
      <p:sp>
        <p:nvSpPr>
          <p:cNvPr id="9" name="TextBox 8"/>
          <p:cNvSpPr txBox="1"/>
          <p:nvPr/>
        </p:nvSpPr>
        <p:spPr>
          <a:xfrm>
            <a:off x="762000" y="1841242"/>
            <a:ext cx="7696200" cy="4524315"/>
          </a:xfrm>
          <a:prstGeom prst="rect">
            <a:avLst/>
          </a:prstGeom>
          <a:noFill/>
        </p:spPr>
        <p:txBody>
          <a:bodyPr wrap="square" rtlCol="0">
            <a:spAutoFit/>
          </a:bodyPr>
          <a:lstStyle/>
          <a:p>
            <a:r>
              <a:rPr lang="es-ES_tradnl" sz="3600" b="1" dirty="0" smtClean="0">
                <a:solidFill>
                  <a:srgbClr val="CADCD9"/>
                </a:solidFill>
              </a:rPr>
              <a:t>Hay tres palabras que describen la                función del pastor: (1) - rebaño,                            (2) comunidad e (3) - historias.                   Su grupo es mucho más que una simple asamblea que se reúne para estudiar la Biblia. Es un rebaño del que usted cuida constantemente. La comunidad es el resultado de compartir historias. </a:t>
            </a:r>
            <a:endParaRPr lang="en-US" sz="3600" b="1" dirty="0">
              <a:solidFill>
                <a:srgbClr val="CADCD9"/>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prstClr val="black"/>
              <a:srgbClr val="92D050">
                <a:tint val="45000"/>
                <a:satMod val="400000"/>
              </a:srgbClr>
            </a:duotone>
          </a:blip>
          <a:srcRect/>
          <a:stretch>
            <a:fillRect/>
          </a:stretch>
        </p:blipFill>
        <p:spPr bwMode="auto">
          <a:xfrm>
            <a:off x="0" y="0"/>
            <a:ext cx="9144000" cy="6855585"/>
          </a:xfrm>
          <a:prstGeom prst="rect">
            <a:avLst/>
          </a:prstGeom>
          <a:noFill/>
        </p:spPr>
      </p:pic>
      <p:pic>
        <p:nvPicPr>
          <p:cNvPr id="3" name="Picture 7" descr="C:\Users\ANGEL LOPEZ\AppData\Local\Microsoft\Windows\Temporary Internet Files\Content.IE5\J1G92U9U\MC900355053[1].wmf"/>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6705600" y="1143000"/>
            <a:ext cx="1533449" cy="1816913"/>
          </a:xfrm>
          <a:prstGeom prst="rect">
            <a:avLst/>
          </a:prstGeom>
          <a:noFill/>
        </p:spPr>
      </p:pic>
      <p:sp>
        <p:nvSpPr>
          <p:cNvPr id="13314" name="WordArt 2" descr="Paper bag"/>
          <p:cNvSpPr>
            <a:spLocks noChangeArrowheads="1" noChangeShapeType="1" noTextEdit="1"/>
          </p:cNvSpPr>
          <p:nvPr/>
        </p:nvSpPr>
        <p:spPr bwMode="auto">
          <a:xfrm>
            <a:off x="1143000" y="1219200"/>
            <a:ext cx="4733925" cy="523875"/>
          </a:xfrm>
          <a:prstGeom prst="rect">
            <a:avLst/>
          </a:prstGeom>
        </p:spPr>
        <p:txBody>
          <a:bodyPr wrap="none" fromWordArt="1">
            <a:prstTxWarp prst="textPlain">
              <a:avLst>
                <a:gd name="adj" fmla="val 50000"/>
              </a:avLst>
            </a:prstTxWarp>
          </a:bodyPr>
          <a:lstStyle/>
          <a:p>
            <a:pPr algn="ctr" rtl="0"/>
            <a:r>
              <a:rPr lang="en-US" sz="3600" b="1" kern="10" spc="0" dirty="0" smtClean="0">
                <a:ln w="9525">
                  <a:solidFill>
                    <a:srgbClr val="008000"/>
                  </a:solidFill>
                  <a:round/>
                  <a:headEnd/>
                  <a:tailEnd/>
                </a:ln>
                <a:effectLst>
                  <a:outerShdw dist="563972" dir="14049741" sx="125000" sy="125000" algn="tl" rotWithShape="0">
                    <a:srgbClr val="C7DFD3">
                      <a:alpha val="80000"/>
                    </a:srgbClr>
                  </a:outerShdw>
                </a:effectLst>
                <a:latin typeface="Times New Roman"/>
                <a:cs typeface="Times New Roman"/>
              </a:rPr>
              <a:t>RECLUTAMIENTO</a:t>
            </a:r>
            <a:endParaRPr lang="en-US" sz="3600" b="1" kern="10" spc="0" dirty="0">
              <a:ln w="9525">
                <a:solidFill>
                  <a:srgbClr val="008000"/>
                </a:solidFill>
                <a:round/>
                <a:headEnd/>
                <a:tailEnd/>
              </a:ln>
              <a:effectLst>
                <a:outerShdw dist="563972" dir="14049741" sx="125000" sy="125000" algn="tl" rotWithShape="0">
                  <a:srgbClr val="C7DFD3">
                    <a:alpha val="80000"/>
                  </a:srgbClr>
                </a:outerShdw>
              </a:effectLst>
              <a:latin typeface="Times New Roman"/>
              <a:cs typeface="Times New Roman"/>
            </a:endParaRPr>
          </a:p>
        </p:txBody>
      </p:sp>
      <p:sp>
        <p:nvSpPr>
          <p:cNvPr id="9" name="TextBox 8"/>
          <p:cNvSpPr txBox="1"/>
          <p:nvPr/>
        </p:nvSpPr>
        <p:spPr>
          <a:xfrm>
            <a:off x="914400" y="1841242"/>
            <a:ext cx="7315200" cy="4524315"/>
          </a:xfrm>
          <a:prstGeom prst="rect">
            <a:avLst/>
          </a:prstGeom>
          <a:noFill/>
        </p:spPr>
        <p:txBody>
          <a:bodyPr wrap="square" rtlCol="0">
            <a:spAutoFit/>
          </a:bodyPr>
          <a:lstStyle/>
          <a:p>
            <a:r>
              <a:rPr lang="es-ES_tradnl" sz="3600" b="1" dirty="0" smtClean="0">
                <a:solidFill>
                  <a:srgbClr val="CADCD9"/>
                </a:solidFill>
                <a:effectLst>
                  <a:outerShdw blurRad="38100" dist="38100" dir="2700000" algn="tl">
                    <a:srgbClr val="000000">
                      <a:alpha val="43137"/>
                    </a:srgbClr>
                  </a:outerShdw>
                </a:effectLst>
              </a:rPr>
              <a:t>Para alcanzar, orar y cuidar a sus                     ovejas necesita desarrollar líderes:                       alistar líderes de cuidado, un guía de oración y un líder de alcance le ayudará. Lo único que usted necesita es pedirle a Dios que le guíe a quien dirigirse. </a:t>
            </a:r>
            <a:r>
              <a:rPr lang="es-ES" sz="3600" b="1" dirty="0" smtClean="0">
                <a:solidFill>
                  <a:srgbClr val="CADCD9"/>
                </a:solidFill>
                <a:effectLst>
                  <a:outerShdw blurRad="38100" dist="38100" dir="2700000" algn="tl">
                    <a:srgbClr val="000000">
                      <a:alpha val="43137"/>
                    </a:srgbClr>
                  </a:outerShdw>
                </a:effectLst>
              </a:rPr>
              <a:t>¡Luego lo que tiene que hacer es preguntarles!</a:t>
            </a:r>
            <a:endParaRPr lang="en-US" sz="3600" b="1" dirty="0">
              <a:solidFill>
                <a:srgbClr val="CADCD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prstClr val="black"/>
              <a:srgbClr val="92D050">
                <a:tint val="45000"/>
                <a:satMod val="400000"/>
              </a:srgbClr>
            </a:duotone>
          </a:blip>
          <a:srcRect/>
          <a:stretch>
            <a:fillRect/>
          </a:stretch>
        </p:blipFill>
        <p:spPr bwMode="auto">
          <a:xfrm>
            <a:off x="0" y="0"/>
            <a:ext cx="9144000" cy="6855585"/>
          </a:xfrm>
          <a:prstGeom prst="rect">
            <a:avLst/>
          </a:prstGeom>
          <a:noFill/>
        </p:spPr>
      </p:pic>
      <p:pic>
        <p:nvPicPr>
          <p:cNvPr id="3" name="Picture 7" descr="C:\Users\ANGEL LOPEZ\AppData\Local\Microsoft\Windows\Temporary Internet Files\Content.IE5\J1G92U9U\MC900355053[1].wmf"/>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6705600" y="1143000"/>
            <a:ext cx="1533449" cy="1816913"/>
          </a:xfrm>
          <a:prstGeom prst="rect">
            <a:avLst/>
          </a:prstGeom>
          <a:noFill/>
        </p:spPr>
      </p:pic>
      <p:sp>
        <p:nvSpPr>
          <p:cNvPr id="13314" name="WordArt 2" descr="Paper bag"/>
          <p:cNvSpPr>
            <a:spLocks noChangeArrowheads="1" noChangeShapeType="1" noTextEdit="1"/>
          </p:cNvSpPr>
          <p:nvPr/>
        </p:nvSpPr>
        <p:spPr bwMode="auto">
          <a:xfrm>
            <a:off x="1143000" y="1219200"/>
            <a:ext cx="4733925" cy="523875"/>
          </a:xfrm>
          <a:prstGeom prst="rect">
            <a:avLst/>
          </a:prstGeom>
        </p:spPr>
        <p:txBody>
          <a:bodyPr wrap="none" fromWordArt="1">
            <a:prstTxWarp prst="textPlain">
              <a:avLst>
                <a:gd name="adj" fmla="val 50000"/>
              </a:avLst>
            </a:prstTxWarp>
          </a:bodyPr>
          <a:lstStyle/>
          <a:p>
            <a:pPr algn="ctr" rtl="0"/>
            <a:r>
              <a:rPr lang="en-US" sz="3600" b="1" kern="10" spc="0" dirty="0" smtClean="0">
                <a:ln w="9525">
                  <a:solidFill>
                    <a:srgbClr val="008000"/>
                  </a:solidFill>
                  <a:round/>
                  <a:headEnd/>
                  <a:tailEnd/>
                </a:ln>
                <a:effectLst>
                  <a:outerShdw dist="563972" dir="14049741" sx="125000" sy="125000" algn="tl" rotWithShape="0">
                    <a:srgbClr val="C7DFD3">
                      <a:alpha val="80000"/>
                    </a:srgbClr>
                  </a:outerShdw>
                </a:effectLst>
                <a:latin typeface="Times New Roman"/>
                <a:cs typeface="Times New Roman"/>
              </a:rPr>
              <a:t>RESULTADOS</a:t>
            </a:r>
            <a:endParaRPr lang="en-US" sz="3600" b="1" kern="10" spc="0" dirty="0">
              <a:ln w="9525">
                <a:solidFill>
                  <a:srgbClr val="008000"/>
                </a:solidFill>
                <a:round/>
                <a:headEnd/>
                <a:tailEnd/>
              </a:ln>
              <a:effectLst>
                <a:outerShdw dist="563972" dir="14049741" sx="125000" sy="125000" algn="tl" rotWithShape="0">
                  <a:srgbClr val="C7DFD3">
                    <a:alpha val="80000"/>
                  </a:srgbClr>
                </a:outerShdw>
              </a:effectLst>
              <a:latin typeface="Times New Roman"/>
              <a:cs typeface="Times New Roman"/>
            </a:endParaRPr>
          </a:p>
        </p:txBody>
      </p:sp>
      <p:sp>
        <p:nvSpPr>
          <p:cNvPr id="9" name="TextBox 8"/>
          <p:cNvSpPr txBox="1"/>
          <p:nvPr/>
        </p:nvSpPr>
        <p:spPr>
          <a:xfrm>
            <a:off x="457200" y="1841242"/>
            <a:ext cx="8229600" cy="4524315"/>
          </a:xfrm>
          <a:prstGeom prst="rect">
            <a:avLst/>
          </a:prstGeom>
          <a:noFill/>
        </p:spPr>
        <p:txBody>
          <a:bodyPr wrap="square" rtlCol="0">
            <a:spAutoFit/>
          </a:bodyPr>
          <a:lstStyle/>
          <a:p>
            <a:r>
              <a:rPr lang="es-ES_tradnl" sz="3200" b="1" dirty="0" smtClean="0">
                <a:solidFill>
                  <a:srgbClr val="CADCD9"/>
                </a:solidFill>
                <a:effectLst>
                  <a:outerShdw blurRad="38100" dist="38100" dir="2700000" algn="tl">
                    <a:srgbClr val="000000">
                      <a:alpha val="43137"/>
                    </a:srgbClr>
                  </a:outerShdw>
                </a:effectLst>
              </a:rPr>
              <a:t>Una forma de medir los resultados de                    su función pastoral es la “matrícula                         activa”. Se sienten apreciados y valorados porque usted y su grupo les han alcanzado,           hay relaciones profundas entre los miembros, algunas personas “han caído en el olvido”. Usted puede medir las oraciones contestadas mientras guía al grupo a orar unos por otros. </a:t>
            </a:r>
          </a:p>
          <a:p>
            <a:pPr algn="ctr"/>
            <a:r>
              <a:rPr lang="es-ES_tradnl" sz="3200" b="1" dirty="0" smtClean="0">
                <a:solidFill>
                  <a:srgbClr val="CADCD9"/>
                </a:solidFill>
                <a:effectLst>
                  <a:outerShdw blurRad="38100" dist="38100" dir="2700000" algn="tl">
                    <a:srgbClr val="000000">
                      <a:alpha val="43137"/>
                    </a:srgbClr>
                  </a:outerShdw>
                </a:effectLst>
              </a:rPr>
              <a:t> ¡Eso es pastorear bien! </a:t>
            </a:r>
            <a:endParaRPr lang="en-US" sz="3200"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chaoswallpapers.com/wallpapers/white_background_red_blue_and_green_lines-1280x960.jpg"/>
          <p:cNvPicPr>
            <a:picLocks noChangeAspect="1" noChangeArrowheads="1"/>
          </p:cNvPicPr>
          <p:nvPr/>
        </p:nvPicPr>
        <p:blipFill>
          <a:blip r:embed="rId2" cstate="print"/>
          <a:srcRect/>
          <a:stretch>
            <a:fillRect/>
          </a:stretch>
        </p:blipFill>
        <p:spPr bwMode="auto">
          <a:xfrm>
            <a:off x="-22060" y="0"/>
            <a:ext cx="9166060" cy="6858000"/>
          </a:xfrm>
          <a:prstGeom prst="rect">
            <a:avLst/>
          </a:prstGeom>
          <a:noFill/>
        </p:spPr>
      </p:pic>
      <p:pic>
        <p:nvPicPr>
          <p:cNvPr id="5" name="Picture 2" descr="Inline image 1"/>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rot="10800000">
            <a:off x="304800" y="4800600"/>
            <a:ext cx="1698466" cy="1659054"/>
          </a:xfrm>
          <a:prstGeom prst="rect">
            <a:avLst/>
          </a:prstGeom>
          <a:noFill/>
          <a:ln w="9525">
            <a:noFill/>
            <a:miter lim="800000"/>
            <a:headEnd/>
            <a:tailEnd/>
          </a:ln>
        </p:spPr>
      </p:pic>
      <p:sp>
        <p:nvSpPr>
          <p:cNvPr id="6" name="Rectangle 5"/>
          <p:cNvSpPr/>
          <p:nvPr/>
        </p:nvSpPr>
        <p:spPr>
          <a:xfrm>
            <a:off x="1" y="3014236"/>
            <a:ext cx="2731994" cy="1106036"/>
          </a:xfrm>
          <a:prstGeom prst="rect">
            <a:avLst/>
          </a:prstGeom>
          <a:solidFill>
            <a:srgbClr val="FF6600"/>
          </a:solidFill>
          <a:ln>
            <a:noFill/>
          </a:ln>
        </p:spPr>
        <p:style>
          <a:lnRef idx="2">
            <a:schemeClr val="accent3">
              <a:shade val="50000"/>
            </a:schemeClr>
          </a:lnRef>
          <a:fillRef idx="1">
            <a:schemeClr val="accent3"/>
          </a:fillRef>
          <a:effectRef idx="0">
            <a:schemeClr val="accent3"/>
          </a:effectRef>
          <a:fontRef idx="minor">
            <a:schemeClr val="lt1"/>
          </a:fontRef>
        </p:style>
        <p:txBody>
          <a:bodyPr lIns="84061" tIns="42030" rIns="84061" bIns="42030" rtlCol="0" anchor="ctr"/>
          <a:lstStyle/>
          <a:p>
            <a:pPr algn="ctr"/>
            <a:endParaRPr lang="en-US"/>
          </a:p>
        </p:txBody>
      </p:sp>
      <p:sp>
        <p:nvSpPr>
          <p:cNvPr id="7" name="Rectangle 6"/>
          <p:cNvSpPr/>
          <p:nvPr/>
        </p:nvSpPr>
        <p:spPr>
          <a:xfrm>
            <a:off x="0" y="0"/>
            <a:ext cx="4114799" cy="1439098"/>
          </a:xfrm>
          <a:prstGeom prst="rect">
            <a:avLst/>
          </a:prstGeom>
          <a:noFill/>
        </p:spPr>
        <p:txBody>
          <a:bodyPr wrap="square" lIns="84061" tIns="42030" rIns="84061" bIns="42030">
            <a:spAutoFit/>
          </a:bodyPr>
          <a:lstStyle/>
          <a:p>
            <a:pPr algn="ctr"/>
            <a:r>
              <a:rPr lang="en-US" sz="8800" b="1" spc="276" dirty="0">
                <a:ln w="11430" cmpd="sng">
                  <a:solidFill>
                    <a:schemeClr val="accent1">
                      <a:tint val="10000"/>
                    </a:schemeClr>
                  </a:solidFill>
                  <a:prstDash val="solid"/>
                  <a:miter lim="800000"/>
                </a:ln>
                <a:solidFill>
                  <a:srgbClr val="FF6600"/>
                </a:solidFill>
                <a:effectLst>
                  <a:glow rad="45500">
                    <a:schemeClr val="accent1">
                      <a:satMod val="220000"/>
                      <a:alpha val="35000"/>
                    </a:schemeClr>
                  </a:glow>
                  <a:outerShdw blurRad="38100" dist="38100" dir="2700000" algn="tl">
                    <a:srgbClr val="000000">
                      <a:alpha val="43137"/>
                    </a:srgbClr>
                  </a:outerShdw>
                </a:effectLst>
              </a:rPr>
              <a:t>3</a:t>
            </a:r>
            <a:r>
              <a:rPr lang="en-US" sz="4800" b="1" spc="276" dirty="0">
                <a:ln w="11430" cmpd="sng">
                  <a:solidFill>
                    <a:schemeClr val="accent1">
                      <a:tint val="10000"/>
                    </a:schemeClr>
                  </a:solidFill>
                  <a:prstDash val="solid"/>
                  <a:miter lim="800000"/>
                </a:ln>
                <a:solidFill>
                  <a:srgbClr val="FF6600"/>
                </a:solidFill>
                <a:effectLst>
                  <a:glow rad="45500">
                    <a:schemeClr val="accent1">
                      <a:satMod val="220000"/>
                      <a:alpha val="35000"/>
                    </a:schemeClr>
                  </a:glow>
                  <a:outerShdw blurRad="38100" dist="38100" dir="2700000" algn="tl">
                    <a:srgbClr val="000000">
                      <a:alpha val="43137"/>
                    </a:srgbClr>
                  </a:outerShdw>
                </a:effectLst>
              </a:rPr>
              <a:t> </a:t>
            </a:r>
            <a:r>
              <a:rPr lang="en-US" sz="4400" b="1" spc="276" dirty="0">
                <a:ln w="11430" cmpd="sng">
                  <a:solidFill>
                    <a:schemeClr val="accent1">
                      <a:tint val="10000"/>
                    </a:schemeClr>
                  </a:solidFill>
                  <a:prstDash val="solid"/>
                  <a:miter lim="800000"/>
                </a:ln>
                <a:solidFill>
                  <a:srgbClr val="FF6600"/>
                </a:solidFill>
                <a:effectLst>
                  <a:glow rad="45500">
                    <a:schemeClr val="accent1">
                      <a:satMod val="220000"/>
                      <a:alpha val="35000"/>
                    </a:schemeClr>
                  </a:glow>
                  <a:outerShdw blurRad="38100" dist="38100" dir="2700000" algn="tl">
                    <a:srgbClr val="000000">
                      <a:alpha val="43137"/>
                    </a:srgbClr>
                  </a:outerShdw>
                </a:effectLst>
              </a:rPr>
              <a:t>FUNCIONES</a:t>
            </a:r>
            <a:endParaRPr lang="en-US" sz="4000" b="1" spc="276" dirty="0">
              <a:ln w="11430" cmpd="sng">
                <a:solidFill>
                  <a:schemeClr val="accent1">
                    <a:tint val="10000"/>
                  </a:schemeClr>
                </a:solidFill>
                <a:prstDash val="solid"/>
                <a:miter lim="800000"/>
              </a:ln>
              <a:solidFill>
                <a:srgbClr val="FF6600"/>
              </a:solidFill>
              <a:effectLst>
                <a:glow rad="45500">
                  <a:schemeClr val="accent1">
                    <a:satMod val="220000"/>
                    <a:alpha val="35000"/>
                  </a:schemeClr>
                </a:glow>
                <a:outerShdw blurRad="38100" dist="38100" dir="2700000" algn="tl">
                  <a:srgbClr val="000000">
                    <a:alpha val="43137"/>
                  </a:srgbClr>
                </a:outerShdw>
              </a:effectLst>
            </a:endParaRPr>
          </a:p>
        </p:txBody>
      </p:sp>
      <p:sp>
        <p:nvSpPr>
          <p:cNvPr id="8" name="TextBox 7"/>
          <p:cNvSpPr txBox="1"/>
          <p:nvPr/>
        </p:nvSpPr>
        <p:spPr>
          <a:xfrm>
            <a:off x="5039373" y="318273"/>
            <a:ext cx="4104627" cy="654268"/>
          </a:xfrm>
          <a:prstGeom prst="rect">
            <a:avLst/>
          </a:prstGeom>
          <a:noFill/>
        </p:spPr>
        <p:txBody>
          <a:bodyPr wrap="square" lIns="84061" tIns="42030" rIns="84061" bIns="42030" rtlCol="0">
            <a:spAutoFit/>
          </a:bodyPr>
          <a:lstStyle/>
          <a:p>
            <a:pPr algn="ctr"/>
            <a:r>
              <a:rPr lang="en-US" sz="3700" b="1" dirty="0" smtClean="0">
                <a:solidFill>
                  <a:srgbClr val="FF6600"/>
                </a:solidFill>
                <a:effectLst>
                  <a:outerShdw blurRad="38100" dist="38100" dir="2700000" algn="tl">
                    <a:srgbClr val="000000">
                      <a:alpha val="43137"/>
                    </a:srgbClr>
                  </a:outerShdw>
                </a:effectLst>
              </a:rPr>
              <a:t>_</a:t>
            </a:r>
            <a:r>
              <a:rPr lang="en-US" sz="3700" b="1" dirty="0" err="1" smtClean="0">
                <a:solidFill>
                  <a:srgbClr val="FF6600"/>
                </a:solidFill>
                <a:effectLst>
                  <a:outerShdw blurRad="38100" dist="38100" dir="2700000" algn="tl">
                    <a:srgbClr val="000000">
                      <a:alpha val="43137"/>
                    </a:srgbClr>
                  </a:outerShdw>
                </a:effectLst>
              </a:rPr>
              <a:t>para</a:t>
            </a:r>
            <a:r>
              <a:rPr lang="en-US" sz="3700" b="1" dirty="0" smtClean="0">
                <a:solidFill>
                  <a:srgbClr val="FF6600"/>
                </a:solidFill>
                <a:effectLst>
                  <a:outerShdw blurRad="38100" dist="38100" dir="2700000" algn="tl">
                    <a:srgbClr val="000000">
                      <a:alpha val="43137"/>
                    </a:srgbClr>
                  </a:outerShdw>
                </a:effectLst>
              </a:rPr>
              <a:t> </a:t>
            </a:r>
            <a:r>
              <a:rPr lang="en-US" sz="3700" b="1" dirty="0" err="1">
                <a:solidFill>
                  <a:srgbClr val="FF6600"/>
                </a:solidFill>
                <a:effectLst>
                  <a:outerShdw blurRad="38100" dist="38100" dir="2700000" algn="tl">
                    <a:srgbClr val="000000">
                      <a:alpha val="43137"/>
                    </a:srgbClr>
                  </a:outerShdw>
                </a:effectLst>
              </a:rPr>
              <a:t>guiar</a:t>
            </a:r>
            <a:r>
              <a:rPr lang="en-US" sz="3700" b="1" dirty="0">
                <a:solidFill>
                  <a:srgbClr val="FF6600"/>
                </a:solidFill>
                <a:effectLst>
                  <a:outerShdw blurRad="38100" dist="38100" dir="2700000" algn="tl">
                    <a:srgbClr val="000000">
                      <a:alpha val="43137"/>
                    </a:srgbClr>
                  </a:outerShdw>
                </a:effectLst>
              </a:rPr>
              <a:t> </a:t>
            </a:r>
            <a:r>
              <a:rPr lang="en-US" sz="3700" b="1" dirty="0" err="1" smtClean="0">
                <a:solidFill>
                  <a:srgbClr val="FF6600"/>
                </a:solidFill>
                <a:effectLst>
                  <a:outerShdw blurRad="38100" dist="38100" dir="2700000" algn="tl">
                    <a:srgbClr val="000000">
                      <a:alpha val="43137"/>
                    </a:srgbClr>
                  </a:outerShdw>
                </a:effectLst>
              </a:rPr>
              <a:t>grupos</a:t>
            </a:r>
            <a:r>
              <a:rPr lang="en-US" sz="3700" b="1" dirty="0" smtClean="0">
                <a:solidFill>
                  <a:srgbClr val="FF6600"/>
                </a:solidFill>
                <a:effectLst>
                  <a:outerShdw blurRad="38100" dist="38100" dir="2700000" algn="tl">
                    <a:srgbClr val="000000">
                      <a:alpha val="43137"/>
                    </a:srgbClr>
                  </a:outerShdw>
                </a:effectLst>
              </a:rPr>
              <a:t>_</a:t>
            </a:r>
            <a:endParaRPr lang="en-US" sz="3700" b="1" dirty="0">
              <a:solidFill>
                <a:srgbClr val="FF6600"/>
              </a:solidFill>
              <a:effectLst>
                <a:outerShdw blurRad="38100" dist="38100" dir="2700000" algn="tl">
                  <a:srgbClr val="000000">
                    <a:alpha val="43137"/>
                  </a:srgbClr>
                </a:outerShdw>
              </a:effectLst>
            </a:endParaRPr>
          </a:p>
        </p:txBody>
      </p:sp>
      <p:sp>
        <p:nvSpPr>
          <p:cNvPr id="9" name="TextBox 8"/>
          <p:cNvSpPr txBox="1"/>
          <p:nvPr/>
        </p:nvSpPr>
        <p:spPr>
          <a:xfrm>
            <a:off x="325834" y="3152491"/>
            <a:ext cx="2123083" cy="698023"/>
          </a:xfrm>
          <a:prstGeom prst="rect">
            <a:avLst/>
          </a:prstGeom>
          <a:noFill/>
        </p:spPr>
        <p:txBody>
          <a:bodyPr wrap="square" lIns="84061" tIns="42030" rIns="84061" bIns="42030" rtlCol="0">
            <a:spAutoFit/>
          </a:bodyPr>
          <a:lstStyle/>
          <a:p>
            <a:pPr algn="ctr"/>
            <a:r>
              <a:rPr lang="en-US" sz="4000" b="1" dirty="0" err="1">
                <a:solidFill>
                  <a:schemeClr val="bg1"/>
                </a:solidFill>
                <a:effectLst>
                  <a:outerShdw blurRad="38100" dist="38100" dir="2700000" algn="tl">
                    <a:srgbClr val="000000">
                      <a:alpha val="43137"/>
                    </a:srgbClr>
                  </a:outerShdw>
                </a:effectLst>
              </a:rPr>
              <a:t>Líder</a:t>
            </a:r>
            <a:endParaRPr lang="en-US" sz="4000" b="1" dirty="0">
              <a:solidFill>
                <a:schemeClr val="bg1"/>
              </a:solidFill>
              <a:effectLst>
                <a:outerShdw blurRad="38100" dist="38100" dir="2700000" algn="tl">
                  <a:srgbClr val="000000">
                    <a:alpha val="43137"/>
                  </a:srgbClr>
                </a:outerShdw>
              </a:effectLst>
            </a:endParaRPr>
          </a:p>
        </p:txBody>
      </p:sp>
      <p:pic>
        <p:nvPicPr>
          <p:cNvPr id="2" name="Picture 2" descr="C:\Users\ANGEL LOPEZ\AppData\Local\Microsoft\Windows\Temporary Internet Files\Content.IE5\J1G92U9U\MC900071116[1].wmf"/>
          <p:cNvPicPr>
            <a:picLocks noChangeAspect="1" noChangeArrowheads="1"/>
          </p:cNvPicPr>
          <p:nvPr/>
        </p:nvPicPr>
        <p:blipFill>
          <a:blip r:embed="rId4" cstate="print">
            <a:duotone>
              <a:prstClr val="black"/>
              <a:schemeClr val="accent6">
                <a:tint val="45000"/>
                <a:satMod val="400000"/>
              </a:schemeClr>
            </a:duotone>
          </a:blip>
          <a:srcRect/>
          <a:stretch>
            <a:fillRect/>
          </a:stretch>
        </p:blipFill>
        <p:spPr bwMode="auto">
          <a:xfrm>
            <a:off x="2514600" y="2667000"/>
            <a:ext cx="1641695" cy="1718650"/>
          </a:xfrm>
          <a:prstGeom prst="rect">
            <a:avLst/>
          </a:prstGeom>
          <a:noFill/>
        </p:spPr>
      </p:pic>
      <p:sp>
        <p:nvSpPr>
          <p:cNvPr id="11" name="TextBox 10"/>
          <p:cNvSpPr txBox="1"/>
          <p:nvPr/>
        </p:nvSpPr>
        <p:spPr>
          <a:xfrm>
            <a:off x="4038600" y="2819400"/>
            <a:ext cx="4876800" cy="3785652"/>
          </a:xfrm>
          <a:prstGeom prst="rect">
            <a:avLst/>
          </a:prstGeom>
          <a:noFill/>
        </p:spPr>
        <p:txBody>
          <a:bodyPr wrap="square" rtlCol="0">
            <a:spAutoFit/>
          </a:bodyPr>
          <a:lstStyle/>
          <a:p>
            <a:r>
              <a:rPr lang="es-ES_tradnl" sz="2400" dirty="0" smtClean="0">
                <a:solidFill>
                  <a:schemeClr val="accent6">
                    <a:lumMod val="75000"/>
                  </a:schemeClr>
                </a:solidFill>
                <a:latin typeface="Elephant" pitchFamily="18" charset="0"/>
              </a:rPr>
              <a:t>Los líderes tienen                 influencia, esto es lo que              los convierte en líderes. Como un pastor-maestro, usted tiene influencia sobre las personas, por lo tanto, esto hace que usted sea un líder. La idea de ser un maestro-pastor-líder  pudiera extender su pensamiento y su comprensión. </a:t>
            </a:r>
            <a:endParaRPr lang="en-US" sz="2400" dirty="0">
              <a:solidFill>
                <a:schemeClr val="accent6">
                  <a:lumMod val="75000"/>
                </a:schemeClr>
              </a:solidFill>
              <a:latin typeface="Elephant"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prstClr val="black"/>
              <a:schemeClr val="accent6">
                <a:lumMod val="75000"/>
                <a:tint val="45000"/>
                <a:satMod val="400000"/>
              </a:schemeClr>
            </a:duotone>
          </a:blip>
          <a:srcRect/>
          <a:stretch>
            <a:fillRect/>
          </a:stretch>
        </p:blipFill>
        <p:spPr bwMode="auto">
          <a:xfrm>
            <a:off x="0" y="0"/>
            <a:ext cx="9144000" cy="6858000"/>
          </a:xfrm>
          <a:prstGeom prst="rect">
            <a:avLst/>
          </a:prstGeom>
          <a:noFill/>
        </p:spPr>
      </p:pic>
      <p:pic>
        <p:nvPicPr>
          <p:cNvPr id="3" name="Picture 2" descr="C:\Users\ANGEL LOPEZ\AppData\Local\Microsoft\Windows\Temporary Internet Files\Content.IE5\J1G92U9U\MC900071116[1].wmf"/>
          <p:cNvPicPr>
            <a:picLocks noChangeAspect="1" noChangeArrowheads="1"/>
          </p:cNvPicPr>
          <p:nvPr/>
        </p:nvPicPr>
        <p:blipFill>
          <a:blip r:embed="rId3" cstate="print">
            <a:duotone>
              <a:prstClr val="black"/>
              <a:schemeClr val="accent6">
                <a:tint val="45000"/>
                <a:satMod val="400000"/>
              </a:schemeClr>
            </a:duotone>
          </a:blip>
          <a:srcRect/>
          <a:stretch>
            <a:fillRect/>
          </a:stretch>
        </p:blipFill>
        <p:spPr bwMode="auto">
          <a:xfrm>
            <a:off x="838200" y="838200"/>
            <a:ext cx="1641695" cy="1718650"/>
          </a:xfrm>
          <a:prstGeom prst="rect">
            <a:avLst/>
          </a:prstGeom>
          <a:noFill/>
        </p:spPr>
      </p:pic>
      <p:sp>
        <p:nvSpPr>
          <p:cNvPr id="8" name="Left-Right Arrow 7"/>
          <p:cNvSpPr/>
          <p:nvPr/>
        </p:nvSpPr>
        <p:spPr>
          <a:xfrm>
            <a:off x="2514600" y="685800"/>
            <a:ext cx="5105400" cy="1524000"/>
          </a:xfrm>
          <a:prstGeom prst="leftRightArrow">
            <a:avLst/>
          </a:prstGeom>
          <a:solidFill>
            <a:srgbClr val="F9B277">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69" name="Rectangle 5"/>
          <p:cNvSpPr>
            <a:spLocks noChangeArrowheads="1"/>
          </p:cNvSpPr>
          <p:nvPr/>
        </p:nvSpPr>
        <p:spPr bwMode="auto">
          <a:xfrm>
            <a:off x="2971800" y="986138"/>
            <a:ext cx="40386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5400" b="1" i="0" u="none" strike="noStrike" cap="all" normalizeH="0" dirty="0" smtClean="0">
                <a:ln>
                  <a:noFill/>
                </a:ln>
                <a:solidFill>
                  <a:srgbClr val="FFC000"/>
                </a:solidFill>
                <a:effectLst>
                  <a:outerShdw blurRad="38100" dist="38100" dir="2700000" algn="tl">
                    <a:srgbClr val="000000">
                      <a:alpha val="43137"/>
                    </a:srgbClr>
                  </a:outerShdw>
                </a:effectLst>
                <a:latin typeface="Calibri" pitchFamily="34" charset="0"/>
                <a:ea typeface="Calibri" pitchFamily="34" charset="0"/>
                <a:cs typeface="MyriadPro-Regular"/>
              </a:rPr>
              <a:t>Relaciones</a:t>
            </a:r>
            <a:endParaRPr kumimoji="0" lang="es-ES_tradnl" sz="7200" b="1" i="0" u="none" strike="noStrike" cap="all" normalizeH="0" dirty="0" smtClean="0">
              <a:ln>
                <a:noFill/>
              </a:ln>
              <a:solidFill>
                <a:srgbClr val="FFC000"/>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TextBox 10"/>
          <p:cNvSpPr txBox="1"/>
          <p:nvPr/>
        </p:nvSpPr>
        <p:spPr>
          <a:xfrm>
            <a:off x="3733800" y="1905000"/>
            <a:ext cx="2514600" cy="1107996"/>
          </a:xfrm>
          <a:prstGeom prst="rect">
            <a:avLst/>
          </a:prstGeom>
          <a:noFill/>
        </p:spPr>
        <p:txBody>
          <a:bodyPr wrap="square" rtlCol="0">
            <a:spAutoFit/>
          </a:bodyPr>
          <a:lstStyle/>
          <a:p>
            <a:r>
              <a:rPr lang="es-ES_tradnl" sz="6600" b="1" dirty="0" smtClean="0">
                <a:solidFill>
                  <a:srgbClr val="FFC000"/>
                </a:solidFill>
                <a:latin typeface="Rockwell Extra Bold" pitchFamily="18" charset="0"/>
              </a:rPr>
              <a:t>Dios</a:t>
            </a:r>
            <a:endParaRPr lang="en-US" sz="6600" dirty="0">
              <a:solidFill>
                <a:srgbClr val="FFC000"/>
              </a:solidFill>
              <a:latin typeface="Rockwell Extra Bold" pitchFamily="18" charset="0"/>
            </a:endParaRPr>
          </a:p>
        </p:txBody>
      </p:sp>
      <p:sp>
        <p:nvSpPr>
          <p:cNvPr id="12" name="TextBox 11"/>
          <p:cNvSpPr txBox="1"/>
          <p:nvPr/>
        </p:nvSpPr>
        <p:spPr>
          <a:xfrm>
            <a:off x="685800" y="2819400"/>
            <a:ext cx="8077200" cy="1323439"/>
          </a:xfrm>
          <a:prstGeom prst="rect">
            <a:avLst/>
          </a:prstGeom>
          <a:noFill/>
        </p:spPr>
        <p:txBody>
          <a:bodyPr wrap="square" rtlCol="0">
            <a:spAutoFit/>
          </a:bodyPr>
          <a:lstStyle/>
          <a:p>
            <a:pPr algn="ctr"/>
            <a:r>
              <a:rPr lang="es-ES_tradnl" sz="4000" b="1" dirty="0" smtClean="0">
                <a:solidFill>
                  <a:srgbClr val="FFC000"/>
                </a:solidFill>
              </a:rPr>
              <a:t>Familia </a:t>
            </a:r>
          </a:p>
          <a:p>
            <a:pPr algn="ctr"/>
            <a:r>
              <a:rPr lang="es-ES_tradnl" sz="4000" b="1" dirty="0" smtClean="0">
                <a:solidFill>
                  <a:srgbClr val="FFC000"/>
                </a:solidFill>
              </a:rPr>
              <a:t>Miembros del Grupo – Los Perdidos</a:t>
            </a:r>
            <a:endParaRPr lang="en-US" sz="4000" dirty="0">
              <a:solidFill>
                <a:srgbClr val="FFC000"/>
              </a:solidFill>
            </a:endParaRPr>
          </a:p>
        </p:txBody>
      </p:sp>
      <p:sp>
        <p:nvSpPr>
          <p:cNvPr id="13" name="TextBox 12"/>
          <p:cNvSpPr txBox="1"/>
          <p:nvPr/>
        </p:nvSpPr>
        <p:spPr>
          <a:xfrm>
            <a:off x="1066800" y="4343400"/>
            <a:ext cx="7239000" cy="1569660"/>
          </a:xfrm>
          <a:prstGeom prst="rect">
            <a:avLst/>
          </a:prstGeom>
          <a:noFill/>
        </p:spPr>
        <p:txBody>
          <a:bodyPr wrap="square" rtlCol="0">
            <a:spAutoFit/>
          </a:bodyPr>
          <a:lstStyle/>
          <a:p>
            <a:pPr algn="ctr"/>
            <a:r>
              <a:rPr lang="en-US" sz="3200" b="1" dirty="0" err="1" smtClean="0">
                <a:solidFill>
                  <a:srgbClr val="FFC000"/>
                </a:solidFill>
              </a:rPr>
              <a:t>Otros</a:t>
            </a:r>
            <a:r>
              <a:rPr lang="en-US" sz="3200" b="1" dirty="0" smtClean="0">
                <a:solidFill>
                  <a:srgbClr val="FFC000"/>
                </a:solidFill>
              </a:rPr>
              <a:t> </a:t>
            </a:r>
            <a:r>
              <a:rPr lang="en-US" sz="3200" b="1" dirty="0" err="1" smtClean="0">
                <a:solidFill>
                  <a:srgbClr val="FFC000"/>
                </a:solidFill>
              </a:rPr>
              <a:t>que</a:t>
            </a:r>
            <a:r>
              <a:rPr lang="en-US" sz="3200" b="1" dirty="0" smtClean="0">
                <a:solidFill>
                  <a:srgbClr val="FFC000"/>
                </a:solidFill>
              </a:rPr>
              <a:t> </a:t>
            </a:r>
            <a:r>
              <a:rPr lang="en-US" sz="3200" b="1" dirty="0" err="1" smtClean="0">
                <a:solidFill>
                  <a:srgbClr val="FFC000"/>
                </a:solidFill>
              </a:rPr>
              <a:t>tratan</a:t>
            </a:r>
            <a:r>
              <a:rPr lang="en-US" sz="3200" b="1" dirty="0" smtClean="0">
                <a:solidFill>
                  <a:srgbClr val="FFC000"/>
                </a:solidFill>
              </a:rPr>
              <a:t> de ascender.                          </a:t>
            </a:r>
            <a:r>
              <a:rPr lang="en-US" sz="3200" b="1" dirty="0" err="1" smtClean="0">
                <a:solidFill>
                  <a:srgbClr val="FFC000"/>
                </a:solidFill>
              </a:rPr>
              <a:t>Que</a:t>
            </a:r>
            <a:r>
              <a:rPr lang="en-US" sz="3200" b="1" dirty="0" smtClean="0">
                <a:solidFill>
                  <a:srgbClr val="FFC000"/>
                </a:solidFill>
              </a:rPr>
              <a:t> </a:t>
            </a:r>
            <a:r>
              <a:rPr lang="en-US" sz="3200" b="1" dirty="0" err="1" smtClean="0">
                <a:solidFill>
                  <a:srgbClr val="FFC000"/>
                </a:solidFill>
              </a:rPr>
              <a:t>están</a:t>
            </a:r>
            <a:r>
              <a:rPr lang="en-US" sz="3200" b="1" dirty="0" smtClean="0">
                <a:solidFill>
                  <a:srgbClr val="FFC000"/>
                </a:solidFill>
              </a:rPr>
              <a:t> </a:t>
            </a:r>
            <a:r>
              <a:rPr lang="en-US" sz="3200" b="1" dirty="0" err="1" smtClean="0">
                <a:solidFill>
                  <a:srgbClr val="FFC000"/>
                </a:solidFill>
              </a:rPr>
              <a:t>donde</a:t>
            </a:r>
            <a:r>
              <a:rPr lang="en-US" sz="3200" b="1" dirty="0" smtClean="0">
                <a:solidFill>
                  <a:srgbClr val="FFC000"/>
                </a:solidFill>
              </a:rPr>
              <a:t> </a:t>
            </a:r>
            <a:r>
              <a:rPr lang="en-US" sz="3200" b="1" dirty="0" err="1" smtClean="0">
                <a:solidFill>
                  <a:srgbClr val="FFC000"/>
                </a:solidFill>
              </a:rPr>
              <a:t>usted</a:t>
            </a:r>
            <a:r>
              <a:rPr lang="en-US" sz="3200" b="1" dirty="0" smtClean="0">
                <a:solidFill>
                  <a:srgbClr val="FFC000"/>
                </a:solidFill>
              </a:rPr>
              <a:t> </a:t>
            </a:r>
            <a:r>
              <a:rPr lang="en-US" sz="3200" b="1" dirty="0" err="1" smtClean="0">
                <a:solidFill>
                  <a:srgbClr val="FFC000"/>
                </a:solidFill>
              </a:rPr>
              <a:t>quisiera</a:t>
            </a:r>
            <a:r>
              <a:rPr lang="en-US" sz="3200" b="1" dirty="0" smtClean="0">
                <a:solidFill>
                  <a:srgbClr val="FFC000"/>
                </a:solidFill>
              </a:rPr>
              <a:t> </a:t>
            </a:r>
            <a:r>
              <a:rPr lang="en-US" sz="3200" b="1" dirty="0" err="1" smtClean="0">
                <a:solidFill>
                  <a:srgbClr val="FFC000"/>
                </a:solidFill>
              </a:rPr>
              <a:t>estar</a:t>
            </a:r>
            <a:r>
              <a:rPr lang="en-US" sz="3200" b="1" dirty="0" smtClean="0">
                <a:solidFill>
                  <a:srgbClr val="FFC000"/>
                </a:solidFill>
              </a:rPr>
              <a:t>. </a:t>
            </a:r>
            <a:r>
              <a:rPr lang="en-US" sz="3200" b="1" dirty="0" err="1" smtClean="0">
                <a:solidFill>
                  <a:srgbClr val="FFC000"/>
                </a:solidFill>
              </a:rPr>
              <a:t>Que</a:t>
            </a:r>
            <a:r>
              <a:rPr lang="en-US" sz="3200" b="1" dirty="0" smtClean="0">
                <a:solidFill>
                  <a:srgbClr val="FFC000"/>
                </a:solidFill>
              </a:rPr>
              <a:t> </a:t>
            </a:r>
            <a:r>
              <a:rPr lang="en-US" sz="3200" b="1" dirty="0" err="1" smtClean="0">
                <a:solidFill>
                  <a:srgbClr val="FFC000"/>
                </a:solidFill>
              </a:rPr>
              <a:t>están</a:t>
            </a:r>
            <a:r>
              <a:rPr lang="en-US" sz="3200" b="1" dirty="0" smtClean="0">
                <a:solidFill>
                  <a:srgbClr val="FFC000"/>
                </a:solidFill>
              </a:rPr>
              <a:t> en </a:t>
            </a:r>
            <a:r>
              <a:rPr lang="en-US" sz="3200" b="1" dirty="0" err="1" smtClean="0">
                <a:solidFill>
                  <a:srgbClr val="FFC000"/>
                </a:solidFill>
              </a:rPr>
              <a:t>su</a:t>
            </a:r>
            <a:r>
              <a:rPr lang="en-US" sz="3200" b="1" dirty="0" smtClean="0">
                <a:solidFill>
                  <a:srgbClr val="FFC000"/>
                </a:solidFill>
              </a:rPr>
              <a:t> </a:t>
            </a:r>
            <a:r>
              <a:rPr lang="en-US" sz="3200" b="1" dirty="0" err="1" smtClean="0">
                <a:solidFill>
                  <a:srgbClr val="FFC000"/>
                </a:solidFill>
              </a:rPr>
              <a:t>mismo</a:t>
            </a:r>
            <a:r>
              <a:rPr lang="en-US" sz="3200" b="1" dirty="0" smtClean="0">
                <a:solidFill>
                  <a:srgbClr val="FFC000"/>
                </a:solidFill>
              </a:rPr>
              <a:t> </a:t>
            </a:r>
            <a:r>
              <a:rPr lang="en-US" sz="3200" b="1" dirty="0" err="1" smtClean="0">
                <a:solidFill>
                  <a:srgbClr val="FFC000"/>
                </a:solidFill>
              </a:rPr>
              <a:t>lugar</a:t>
            </a:r>
            <a:r>
              <a:rPr lang="en-US" sz="3200" b="1" dirty="0" smtClean="0">
                <a:solidFill>
                  <a:srgbClr val="FFC000"/>
                </a:solidFill>
              </a:rPr>
              <a:t>.</a:t>
            </a:r>
            <a:endParaRPr lang="en-US" sz="3200" b="1"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70" decel="100000"/>
                                        <p:tgtEl>
                                          <p:spTgt spid="11"/>
                                        </p:tgtEl>
                                      </p:cBhvr>
                                    </p:animEffect>
                                    <p:animScale>
                                      <p:cBhvr>
                                        <p:cTn id="8" dur="770" decel="100000"/>
                                        <p:tgtEl>
                                          <p:spTgt spid="11"/>
                                        </p:tgtEl>
                                      </p:cBhvr>
                                      <p:from x="10000" y="10000"/>
                                      <p:to x="200000" y="450000"/>
                                    </p:animScale>
                                    <p:animScale>
                                      <p:cBhvr>
                                        <p:cTn id="9" dur="1230" accel="100000" fill="hold">
                                          <p:stCondLst>
                                            <p:cond delay="770"/>
                                          </p:stCondLst>
                                        </p:cTn>
                                        <p:tgtEl>
                                          <p:spTgt spid="11"/>
                                        </p:tgtEl>
                                      </p:cBhvr>
                                      <p:from x="200000" y="450000"/>
                                      <p:to x="100000" y="100000"/>
                                    </p:animScale>
                                    <p:set>
                                      <p:cBhvr>
                                        <p:cTn id="10" dur="770" fill="hold"/>
                                        <p:tgtEl>
                                          <p:spTgt spid="11"/>
                                        </p:tgtEl>
                                        <p:attrNameLst>
                                          <p:attrName>ppt_x</p:attrName>
                                        </p:attrNameLst>
                                      </p:cBhvr>
                                      <p:to>
                                        <p:strVal val="(0.5)"/>
                                      </p:to>
                                    </p:set>
                                    <p:anim from="(0.5)" to="(#ppt_x)" calcmode="lin" valueType="num">
                                      <p:cBhvr>
                                        <p:cTn id="11" dur="1230" accel="100000" fill="hold">
                                          <p:stCondLst>
                                            <p:cond delay="770"/>
                                          </p:stCondLst>
                                        </p:cTn>
                                        <p:tgtEl>
                                          <p:spTgt spid="11"/>
                                        </p:tgtEl>
                                        <p:attrNameLst>
                                          <p:attrName>ppt_x</p:attrName>
                                        </p:attrNameLst>
                                      </p:cBhvr>
                                    </p:anim>
                                    <p:set>
                                      <p:cBhvr>
                                        <p:cTn id="12" dur="770" fill="hold"/>
                                        <p:tgtEl>
                                          <p:spTgt spid="11"/>
                                        </p:tgtEl>
                                        <p:attrNameLst>
                                          <p:attrName>ppt_y</p:attrName>
                                        </p:attrNameLst>
                                      </p:cBhvr>
                                      <p:to>
                                        <p:strVal val="(#ppt_y+0.4)"/>
                                      </p:to>
                                    </p:set>
                                    <p:anim from="(#ppt_y+0.4)" to="(#ppt_y)" calcmode="lin" valueType="num">
                                      <p:cBhvr>
                                        <p:cTn id="13" dur="1230" accel="100000" fill="hold">
                                          <p:stCondLst>
                                            <p:cond delay="770"/>
                                          </p:stCondLst>
                                        </p:cTn>
                                        <p:tgtEl>
                                          <p:spTgt spid="11"/>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prstClr val="black"/>
              <a:schemeClr val="accent6">
                <a:lumMod val="75000"/>
                <a:tint val="45000"/>
                <a:satMod val="400000"/>
              </a:schemeClr>
            </a:duotone>
          </a:blip>
          <a:srcRect/>
          <a:stretch>
            <a:fillRect/>
          </a:stretch>
        </p:blipFill>
        <p:spPr bwMode="auto">
          <a:xfrm>
            <a:off x="0" y="0"/>
            <a:ext cx="9144000" cy="6858000"/>
          </a:xfrm>
          <a:prstGeom prst="rect">
            <a:avLst/>
          </a:prstGeom>
          <a:noFill/>
        </p:spPr>
      </p:pic>
      <p:pic>
        <p:nvPicPr>
          <p:cNvPr id="3" name="Picture 2" descr="C:\Users\ANGEL LOPEZ\AppData\Local\Microsoft\Windows\Temporary Internet Files\Content.IE5\J1G92U9U\MC900071116[1].wmf"/>
          <p:cNvPicPr>
            <a:picLocks noChangeAspect="1" noChangeArrowheads="1"/>
          </p:cNvPicPr>
          <p:nvPr/>
        </p:nvPicPr>
        <p:blipFill>
          <a:blip r:embed="rId3" cstate="print">
            <a:duotone>
              <a:prstClr val="black"/>
              <a:schemeClr val="accent6">
                <a:tint val="45000"/>
                <a:satMod val="400000"/>
              </a:schemeClr>
            </a:duotone>
          </a:blip>
          <a:srcRect/>
          <a:stretch>
            <a:fillRect/>
          </a:stretch>
        </p:blipFill>
        <p:spPr bwMode="auto">
          <a:xfrm>
            <a:off x="838200" y="838200"/>
            <a:ext cx="1641695" cy="1718650"/>
          </a:xfrm>
          <a:prstGeom prst="rect">
            <a:avLst/>
          </a:prstGeom>
          <a:noFill/>
        </p:spPr>
      </p:pic>
      <p:sp>
        <p:nvSpPr>
          <p:cNvPr id="8" name="Left-Right Arrow 7"/>
          <p:cNvSpPr/>
          <p:nvPr/>
        </p:nvSpPr>
        <p:spPr>
          <a:xfrm rot="5400000">
            <a:off x="342900" y="2552700"/>
            <a:ext cx="5105400" cy="1524000"/>
          </a:xfrm>
          <a:prstGeom prst="leftRightArrow">
            <a:avLst/>
          </a:prstGeom>
          <a:solidFill>
            <a:srgbClr val="F9B277">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429000" y="533400"/>
            <a:ext cx="4876800" cy="3539430"/>
          </a:xfrm>
          <a:prstGeom prst="rect">
            <a:avLst/>
          </a:prstGeom>
          <a:noFill/>
        </p:spPr>
        <p:txBody>
          <a:bodyPr wrap="square" rtlCol="0">
            <a:spAutoFit/>
          </a:bodyPr>
          <a:lstStyle/>
          <a:p>
            <a:pPr algn="ctr"/>
            <a:r>
              <a:rPr lang="es-ES_tradnl" sz="3200" b="1" dirty="0" smtClean="0">
                <a:solidFill>
                  <a:srgbClr val="FFC000"/>
                </a:solidFill>
                <a:effectLst>
                  <a:outerShdw blurRad="38100" dist="38100" dir="2700000" algn="tl">
                    <a:srgbClr val="000000">
                      <a:alpha val="43137"/>
                    </a:srgbClr>
                  </a:outerShdw>
                </a:effectLst>
              </a:rPr>
              <a:t>La mayor parte del tiempo de oración del líder de un grupo debe estar dedicado a su equipo actual y al potencial. Pídale a Dios que le revele los líderes potenciales.</a:t>
            </a:r>
            <a:endParaRPr lang="en-US" sz="3200" b="1" dirty="0">
              <a:solidFill>
                <a:srgbClr val="FFC000"/>
              </a:solidFill>
              <a:effectLst>
                <a:outerShdw blurRad="38100" dist="38100" dir="2700000" algn="tl">
                  <a:srgbClr val="000000">
                    <a:alpha val="43137"/>
                  </a:srgbClr>
                </a:outerShdw>
              </a:effectLst>
            </a:endParaRPr>
          </a:p>
        </p:txBody>
      </p:sp>
      <p:sp>
        <p:nvSpPr>
          <p:cNvPr id="9" name="TextBox 8"/>
          <p:cNvSpPr txBox="1"/>
          <p:nvPr/>
        </p:nvSpPr>
        <p:spPr>
          <a:xfrm>
            <a:off x="2667000" y="1295400"/>
            <a:ext cx="457200" cy="5016758"/>
          </a:xfrm>
          <a:prstGeom prst="rect">
            <a:avLst/>
          </a:prstGeom>
          <a:noFill/>
        </p:spPr>
        <p:txBody>
          <a:bodyPr wrap="square" rtlCol="0">
            <a:spAutoFit/>
          </a:bodyPr>
          <a:lstStyle/>
          <a:p>
            <a:r>
              <a:rPr lang="en-US" sz="4000" b="1" dirty="0" smtClean="0">
                <a:solidFill>
                  <a:srgbClr val="FFC000"/>
                </a:solidFill>
                <a:effectLst>
                  <a:outerShdw blurRad="38100" dist="38100" dir="2700000" algn="tl">
                    <a:srgbClr val="000000">
                      <a:alpha val="43137"/>
                    </a:srgbClr>
                  </a:outerShdw>
                </a:effectLst>
              </a:rPr>
              <a:t>R</a:t>
            </a:r>
          </a:p>
          <a:p>
            <a:r>
              <a:rPr lang="en-US" sz="4000" b="1" dirty="0" smtClean="0">
                <a:solidFill>
                  <a:srgbClr val="FFC000"/>
                </a:solidFill>
                <a:effectLst>
                  <a:outerShdw blurRad="38100" dist="38100" dir="2700000" algn="tl">
                    <a:srgbClr val="000000">
                      <a:alpha val="43137"/>
                    </a:srgbClr>
                  </a:outerShdw>
                </a:effectLst>
              </a:rPr>
              <a:t>U</a:t>
            </a:r>
          </a:p>
          <a:p>
            <a:r>
              <a:rPr lang="en-US" sz="4000" b="1" dirty="0" smtClean="0">
                <a:solidFill>
                  <a:srgbClr val="FFC000"/>
                </a:solidFill>
                <a:effectLst>
                  <a:outerShdw blurRad="38100" dist="38100" dir="2700000" algn="tl">
                    <a:srgbClr val="000000">
                      <a:alpha val="43137"/>
                    </a:srgbClr>
                  </a:outerShdw>
                </a:effectLst>
              </a:rPr>
              <a:t>E</a:t>
            </a:r>
          </a:p>
          <a:p>
            <a:r>
              <a:rPr lang="en-US" sz="4000" b="1" dirty="0" smtClean="0">
                <a:solidFill>
                  <a:srgbClr val="FFC000"/>
                </a:solidFill>
                <a:effectLst>
                  <a:outerShdw blurRad="38100" dist="38100" dir="2700000" algn="tl">
                    <a:srgbClr val="000000">
                      <a:alpha val="43137"/>
                    </a:srgbClr>
                  </a:outerShdw>
                </a:effectLst>
              </a:rPr>
              <a:t>G</a:t>
            </a:r>
          </a:p>
          <a:p>
            <a:r>
              <a:rPr lang="en-US" sz="4000" b="1" dirty="0" smtClean="0">
                <a:solidFill>
                  <a:srgbClr val="FFC000"/>
                </a:solidFill>
                <a:effectLst>
                  <a:outerShdw blurRad="38100" dist="38100" dir="2700000" algn="tl">
                    <a:srgbClr val="000000">
                      <a:alpha val="43137"/>
                    </a:srgbClr>
                  </a:outerShdw>
                </a:effectLst>
              </a:rPr>
              <a:t>O</a:t>
            </a:r>
          </a:p>
          <a:p>
            <a:r>
              <a:rPr lang="en-US" sz="4000" b="1" dirty="0" smtClean="0">
                <a:solidFill>
                  <a:srgbClr val="FFC000"/>
                </a:solidFill>
                <a:effectLst>
                  <a:outerShdw blurRad="38100" dist="38100" dir="2700000" algn="tl">
                    <a:srgbClr val="000000">
                      <a:alpha val="43137"/>
                    </a:srgbClr>
                  </a:outerShdw>
                </a:effectLst>
              </a:rPr>
              <a:t>S</a:t>
            </a:r>
          </a:p>
          <a:p>
            <a:endParaRPr lang="en-US" sz="4000" b="1" dirty="0" smtClean="0">
              <a:solidFill>
                <a:srgbClr val="FFC000"/>
              </a:solidFill>
              <a:effectLst>
                <a:outerShdw blurRad="38100" dist="38100" dir="2700000" algn="tl">
                  <a:srgbClr val="000000">
                    <a:alpha val="43137"/>
                  </a:srgbClr>
                </a:outerShdw>
              </a:effectLst>
            </a:endParaRPr>
          </a:p>
          <a:p>
            <a:r>
              <a:rPr lang="en-US" sz="4000" b="1" dirty="0" smtClean="0">
                <a:solidFill>
                  <a:srgbClr val="FFC000"/>
                </a:solidFill>
                <a:effectLst>
                  <a:outerShdw blurRad="38100" dist="38100" dir="2700000" algn="tl">
                    <a:srgbClr val="000000">
                      <a:alpha val="43137"/>
                    </a:srgbClr>
                  </a:outerShdw>
                </a:effectLst>
              </a:rPr>
              <a:t> </a:t>
            </a:r>
            <a:endParaRPr lang="en-US" sz="4000" b="1" dirty="0">
              <a:solidFill>
                <a:srgbClr val="FFC000"/>
              </a:solidFill>
              <a:effectLst>
                <a:outerShdw blurRad="38100" dist="38100" dir="2700000" algn="tl">
                  <a:srgbClr val="000000">
                    <a:alpha val="43137"/>
                  </a:srgbClr>
                </a:outerShdw>
              </a:effectLst>
            </a:endParaRPr>
          </a:p>
        </p:txBody>
      </p:sp>
      <p:sp>
        <p:nvSpPr>
          <p:cNvPr id="10" name="TextBox 9"/>
          <p:cNvSpPr txBox="1"/>
          <p:nvPr/>
        </p:nvSpPr>
        <p:spPr>
          <a:xfrm>
            <a:off x="3352800" y="4191000"/>
            <a:ext cx="5105400" cy="1938992"/>
          </a:xfrm>
          <a:prstGeom prst="rect">
            <a:avLst/>
          </a:prstGeom>
          <a:noFill/>
        </p:spPr>
        <p:txBody>
          <a:bodyPr wrap="square" rtlCol="0">
            <a:spAutoFit/>
          </a:bodyPr>
          <a:lstStyle/>
          <a:p>
            <a:pPr algn="ctr"/>
            <a:r>
              <a:rPr lang="es-ES_tradnl" sz="4000" b="1" dirty="0" smtClean="0">
                <a:solidFill>
                  <a:srgbClr val="FFC000"/>
                </a:solidFill>
                <a:effectLst>
                  <a:outerShdw blurRad="38100" dist="38100" dir="2700000" algn="tl">
                    <a:srgbClr val="000000">
                      <a:alpha val="43137"/>
                    </a:srgbClr>
                  </a:outerShdw>
                </a:effectLst>
              </a:rPr>
              <a:t>Cuanto más tiempo               dedique a orar, </a:t>
            </a:r>
          </a:p>
          <a:p>
            <a:pPr algn="ctr"/>
            <a:r>
              <a:rPr lang="es-ES_tradnl" sz="4000" b="1" dirty="0" smtClean="0">
                <a:solidFill>
                  <a:srgbClr val="FFC000"/>
                </a:solidFill>
                <a:effectLst>
                  <a:outerShdw blurRad="38100" dist="38100" dir="2700000" algn="tl">
                    <a:srgbClr val="000000">
                      <a:alpha val="43137"/>
                    </a:srgbClr>
                  </a:outerShdw>
                </a:effectLst>
              </a:rPr>
              <a:t>Mejor hará su obra.</a:t>
            </a:r>
            <a:endParaRPr lang="en-US" sz="4000" b="1" dirty="0">
              <a:solidFill>
                <a:srgbClr val="FFC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prstClr val="black"/>
              <a:schemeClr val="accent6">
                <a:lumMod val="75000"/>
                <a:tint val="45000"/>
                <a:satMod val="400000"/>
              </a:schemeClr>
            </a:duotone>
          </a:blip>
          <a:srcRect/>
          <a:stretch>
            <a:fillRect/>
          </a:stretch>
        </p:blipFill>
        <p:spPr bwMode="auto">
          <a:xfrm>
            <a:off x="0" y="0"/>
            <a:ext cx="9144000" cy="6858000"/>
          </a:xfrm>
          <a:prstGeom prst="rect">
            <a:avLst/>
          </a:prstGeom>
          <a:noFill/>
        </p:spPr>
      </p:pic>
      <p:pic>
        <p:nvPicPr>
          <p:cNvPr id="3" name="Picture 2" descr="C:\Users\ANGEL LOPEZ\AppData\Local\Microsoft\Windows\Temporary Internet Files\Content.IE5\J1G92U9U\MC900071116[1].wmf"/>
          <p:cNvPicPr>
            <a:picLocks noChangeAspect="1" noChangeArrowheads="1"/>
          </p:cNvPicPr>
          <p:nvPr/>
        </p:nvPicPr>
        <p:blipFill>
          <a:blip r:embed="rId3" cstate="print">
            <a:duotone>
              <a:prstClr val="black"/>
              <a:schemeClr val="accent6">
                <a:tint val="45000"/>
                <a:satMod val="400000"/>
              </a:schemeClr>
            </a:duotone>
          </a:blip>
          <a:srcRect/>
          <a:stretch>
            <a:fillRect/>
          </a:stretch>
        </p:blipFill>
        <p:spPr bwMode="auto">
          <a:xfrm>
            <a:off x="838200" y="838200"/>
            <a:ext cx="1641695" cy="1718650"/>
          </a:xfrm>
          <a:prstGeom prst="rect">
            <a:avLst/>
          </a:prstGeom>
          <a:noFill/>
        </p:spPr>
      </p:pic>
      <p:sp>
        <p:nvSpPr>
          <p:cNvPr id="13" name="TextBox 12"/>
          <p:cNvSpPr txBox="1"/>
          <p:nvPr/>
        </p:nvSpPr>
        <p:spPr>
          <a:xfrm>
            <a:off x="685800" y="3886200"/>
            <a:ext cx="7848600" cy="2554545"/>
          </a:xfrm>
          <a:prstGeom prst="rect">
            <a:avLst/>
          </a:prstGeom>
          <a:noFill/>
        </p:spPr>
        <p:txBody>
          <a:bodyPr wrap="square" rtlCol="0">
            <a:spAutoFit/>
          </a:bodyPr>
          <a:lstStyle/>
          <a:p>
            <a:pPr algn="ctr"/>
            <a:r>
              <a:rPr lang="es-ES_tradnl" sz="3200" b="1" dirty="0" smtClean="0">
                <a:solidFill>
                  <a:srgbClr val="FFC000"/>
                </a:solidFill>
                <a:effectLst>
                  <a:outerShdw blurRad="38100" dist="38100" dir="2700000" algn="tl">
                    <a:srgbClr val="000000">
                      <a:alpha val="43137"/>
                    </a:srgbClr>
                  </a:outerShdw>
                </a:effectLst>
              </a:rPr>
              <a:t>Un día nosotros daremos cuenta a nuestro Señor por el trabajo que hicimos como líderes de grupo.                                                       ¿Cuál de las siguientes dos cuentas                 preferiría dar usted?  </a:t>
            </a:r>
            <a:endParaRPr lang="en-US" sz="3200" b="1" dirty="0">
              <a:solidFill>
                <a:srgbClr val="FFC000"/>
              </a:solidFill>
              <a:effectLst>
                <a:outerShdw blurRad="38100" dist="38100" dir="2700000" algn="tl">
                  <a:srgbClr val="000000">
                    <a:alpha val="43137"/>
                  </a:srgbClr>
                </a:outerShdw>
              </a:effectLst>
            </a:endParaRPr>
          </a:p>
        </p:txBody>
      </p:sp>
      <p:sp>
        <p:nvSpPr>
          <p:cNvPr id="9" name="10-Point Star 8"/>
          <p:cNvSpPr/>
          <p:nvPr/>
        </p:nvSpPr>
        <p:spPr>
          <a:xfrm>
            <a:off x="2590800" y="0"/>
            <a:ext cx="4191000" cy="3810000"/>
          </a:xfrm>
          <a:prstGeom prst="star10">
            <a:avLst/>
          </a:prstGeom>
          <a:gradFill flip="none" rotWithShape="1">
            <a:gsLst>
              <a:gs pos="0">
                <a:srgbClr val="F9B277">
                  <a:shade val="30000"/>
                  <a:satMod val="115000"/>
                </a:srgbClr>
              </a:gs>
              <a:gs pos="50000">
                <a:srgbClr val="F9B277">
                  <a:shade val="67500"/>
                  <a:satMod val="115000"/>
                </a:srgbClr>
              </a:gs>
              <a:gs pos="100000">
                <a:srgbClr val="F9B277">
                  <a:shade val="100000"/>
                  <a:satMod val="115000"/>
                </a:srgbClr>
              </a:gs>
            </a:gsLst>
            <a:path path="circle">
              <a:fillToRect l="50000" t="50000" r="50000" b="50000"/>
            </a:path>
            <a:tileRect/>
          </a:gradFill>
          <a:ln>
            <a:noFill/>
          </a:ln>
          <a:effectLst>
            <a:glow rad="228600">
              <a:schemeClr val="accent6">
                <a:satMod val="175000"/>
                <a:alpha val="40000"/>
              </a:schemeClr>
            </a:glow>
            <a:outerShdw blurRad="50800" dist="50800" dir="540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5"/>
          <p:cNvSpPr>
            <a:spLocks noChangeArrowheads="1"/>
          </p:cNvSpPr>
          <p:nvPr/>
        </p:nvSpPr>
        <p:spPr bwMode="auto">
          <a:xfrm>
            <a:off x="2667000" y="1524000"/>
            <a:ext cx="40386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4400" b="1" i="0" u="none" strike="noStrike" cap="all" normalizeH="0" dirty="0" smtClean="0">
                <a:ln>
                  <a:noFill/>
                </a:ln>
                <a:solidFill>
                  <a:srgbClr val="FFC000"/>
                </a:solidFill>
                <a:effectLst>
                  <a:outerShdw blurRad="38100" dist="38100" dir="2700000" algn="tl">
                    <a:srgbClr val="000000">
                      <a:alpha val="43137"/>
                    </a:srgbClr>
                  </a:outerShdw>
                </a:effectLst>
                <a:latin typeface="Calibri" pitchFamily="34" charset="0"/>
                <a:ea typeface="Calibri" pitchFamily="34" charset="0"/>
                <a:cs typeface="MyriadPro-Regular"/>
              </a:rPr>
              <a:t>Recompensas</a:t>
            </a:r>
            <a:endParaRPr kumimoji="0" lang="es-ES_tradnl" sz="6000" b="1" i="0" u="none" strike="noStrike" cap="all" normalizeH="0" dirty="0" smtClean="0">
              <a:ln>
                <a:noFill/>
              </a:ln>
              <a:solidFill>
                <a:srgbClr val="FFC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inus 1"/>
          <p:cNvSpPr/>
          <p:nvPr/>
        </p:nvSpPr>
        <p:spPr>
          <a:xfrm>
            <a:off x="-1600200" y="228600"/>
            <a:ext cx="12344400" cy="1447800"/>
          </a:xfrm>
          <a:prstGeom prst="mathMinus">
            <a:avLst/>
          </a:prstGeom>
          <a:solidFill>
            <a:srgbClr val="92D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3" name="Minus 2"/>
          <p:cNvSpPr/>
          <p:nvPr/>
        </p:nvSpPr>
        <p:spPr>
          <a:xfrm>
            <a:off x="-1600200" y="533400"/>
            <a:ext cx="12344400" cy="1447800"/>
          </a:xfrm>
          <a:prstGeom prst="mathMinus">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Minus 3"/>
          <p:cNvSpPr/>
          <p:nvPr/>
        </p:nvSpPr>
        <p:spPr>
          <a:xfrm>
            <a:off x="-1600200" y="838200"/>
            <a:ext cx="12344400" cy="1447800"/>
          </a:xfrm>
          <a:prstGeom prst="mathMinus">
            <a:avLst/>
          </a:prstGeom>
          <a:ln>
            <a:noFill/>
          </a:ln>
          <a:effectLst>
            <a:reflection blurRad="6350" stA="50000" endA="300" endPos="550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5" name="Rectangle 4"/>
          <p:cNvSpPr>
            <a:spLocks noChangeArrowheads="1"/>
          </p:cNvSpPr>
          <p:nvPr/>
        </p:nvSpPr>
        <p:spPr bwMode="auto">
          <a:xfrm>
            <a:off x="533400" y="1524000"/>
            <a:ext cx="8207695"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smtClean="0">
                <a:ln>
                  <a:noFill/>
                </a:ln>
                <a:solidFill>
                  <a:srgbClr val="000000"/>
                </a:solidFill>
                <a:effectLst/>
                <a:latin typeface="Calibri" pitchFamily="34" charset="0"/>
                <a:ea typeface="Calibri" pitchFamily="34" charset="0"/>
                <a:cs typeface="Gotham-Bold"/>
              </a:rPr>
              <a:t>___________________________________</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8000" b="1" i="0" u="none" strike="noStrike" cap="none" normalizeH="0" baseline="0" dirty="0" smtClean="0">
                <a:ln>
                  <a:noFill/>
                </a:ln>
                <a:solidFill>
                  <a:srgbClr val="000000"/>
                </a:solidFill>
                <a:effectLst/>
                <a:latin typeface="Gotham-Bold"/>
                <a:ea typeface="Calibri" pitchFamily="34" charset="0"/>
                <a:cs typeface="Gotham-Bold"/>
                <a:sym typeface="Wingdings 2" pitchFamily="18" charset="2"/>
              </a:rPr>
              <a:t></a:t>
            </a:r>
            <a:r>
              <a:rPr kumimoji="0" lang="es-ES_tradnl" sz="8000" b="1" i="0" u="none" strike="noStrike" cap="none" normalizeH="0" baseline="0" dirty="0" smtClean="0">
                <a:ln>
                  <a:noFill/>
                </a:ln>
                <a:solidFill>
                  <a:srgbClr val="000000"/>
                </a:solidFill>
                <a:effectLst/>
                <a:latin typeface="Calibri" pitchFamily="34" charset="0"/>
                <a:ea typeface="Calibri" pitchFamily="34" charset="0"/>
                <a:cs typeface="Gotham-Bold"/>
              </a:rPr>
              <a:t>FUNCIONES</a:t>
            </a:r>
            <a:endParaRPr kumimoji="0" lang="en-US" sz="1000" b="0" i="0" u="none" strike="noStrike" cap="none" normalizeH="0" baseline="0" dirty="0" smtClean="0">
              <a:ln>
                <a:noFill/>
              </a:ln>
              <a:solidFill>
                <a:schemeClr val="tx1"/>
              </a:solidFill>
              <a:effectLst/>
              <a:latin typeface="Arial" pitchFamily="34" charset="0"/>
              <a:cs typeface="Arial" pitchFamily="34" charset="0"/>
              <a:sym typeface="Wingdings 2" pitchFamily="18" charset="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2800" b="1" i="1" u="none" strike="noStrike" cap="none" normalizeH="0" baseline="0" dirty="0" smtClean="0">
                <a:ln>
                  <a:noFill/>
                </a:ln>
                <a:solidFill>
                  <a:srgbClr val="565759"/>
                </a:solidFill>
                <a:effectLst/>
                <a:latin typeface="Calibri" pitchFamily="34" charset="0"/>
                <a:ea typeface="Calibri" pitchFamily="34" charset="0"/>
                <a:cs typeface="NeutrafaceText-DemiItalicAlt"/>
                <a:sym typeface="Wingdings 2" pitchFamily="18" charset="2"/>
              </a:rPr>
              <a:t>        ____________ para guiar grupos _________</a:t>
            </a:r>
            <a:endParaRPr kumimoji="0" lang="es-ES_tradnl" sz="8000" b="1" i="0" u="none" strike="noStrike" cap="none" normalizeH="0" baseline="0" dirty="0" smtClean="0">
              <a:ln>
                <a:noFill/>
              </a:ln>
              <a:solidFill>
                <a:srgbClr val="000000"/>
              </a:solidFill>
              <a:effectLst/>
              <a:latin typeface="Gotham-Bold"/>
              <a:ea typeface="Calibri" pitchFamily="34" charset="0"/>
              <a:cs typeface="Gotham-Bold"/>
              <a:sym typeface="Wingdings 2" pitchFamily="18" charset="2"/>
            </a:endParaRPr>
          </a:p>
        </p:txBody>
      </p:sp>
      <p:pic>
        <p:nvPicPr>
          <p:cNvPr id="6" name="Picture 2" descr="Inline image 1"/>
          <p:cNvPicPr>
            <a:picLocks noChangeAspect="1" noChangeArrowheads="1"/>
          </p:cNvPicPr>
          <p:nvPr/>
        </p:nvPicPr>
        <p:blipFill>
          <a:blip r:embed="rId2" cstate="print">
            <a:clrChange>
              <a:clrFrom>
                <a:srgbClr val="E0CBB8"/>
              </a:clrFrom>
              <a:clrTo>
                <a:srgbClr val="E0CBB8">
                  <a:alpha val="0"/>
                </a:srgbClr>
              </a:clrTo>
            </a:clrChange>
            <a:duotone>
              <a:schemeClr val="accent6">
                <a:shade val="45000"/>
                <a:satMod val="135000"/>
              </a:schemeClr>
              <a:prstClr val="white"/>
            </a:duotone>
          </a:blip>
          <a:srcRect/>
          <a:stretch>
            <a:fillRect/>
          </a:stretch>
        </p:blipFill>
        <p:spPr bwMode="auto">
          <a:xfrm>
            <a:off x="7162800" y="4800600"/>
            <a:ext cx="1698466" cy="1659054"/>
          </a:xfrm>
          <a:prstGeom prst="rect">
            <a:avLst/>
          </a:prstGeom>
          <a:noFill/>
          <a:ln w="9525">
            <a:noFill/>
            <a:miter lim="800000"/>
            <a:headEnd/>
            <a:tailEnd/>
          </a:ln>
        </p:spPr>
      </p:pic>
      <p:pic>
        <p:nvPicPr>
          <p:cNvPr id="8" name="Picture 3" descr="C:\Users\ANGEL LOPEZ\AppData\Local\Microsoft\Windows\Temporary Internet Files\Content.IE5\NJ7ZKUOI\MC900053612[1].wmf"/>
          <p:cNvPicPr>
            <a:picLocks noChangeAspect="1" noChangeArrowheads="1"/>
          </p:cNvPicPr>
          <p:nvPr/>
        </p:nvPicPr>
        <p:blipFill>
          <a:blip r:embed="rId3" cstate="print"/>
          <a:srcRect/>
          <a:stretch>
            <a:fillRect/>
          </a:stretch>
        </p:blipFill>
        <p:spPr bwMode="auto">
          <a:xfrm>
            <a:off x="1143000" y="3810000"/>
            <a:ext cx="1757477" cy="1769364"/>
          </a:xfrm>
          <a:prstGeom prst="rect">
            <a:avLst/>
          </a:prstGeom>
          <a:noFill/>
        </p:spPr>
      </p:pic>
      <p:sp>
        <p:nvSpPr>
          <p:cNvPr id="9" name="TextBox 8"/>
          <p:cNvSpPr txBox="1"/>
          <p:nvPr/>
        </p:nvSpPr>
        <p:spPr>
          <a:xfrm>
            <a:off x="2057400" y="3962400"/>
            <a:ext cx="5334000" cy="2123658"/>
          </a:xfrm>
          <a:prstGeom prst="rect">
            <a:avLst/>
          </a:prstGeom>
          <a:noFill/>
        </p:spPr>
        <p:txBody>
          <a:bodyPr wrap="square" rtlCol="0">
            <a:spAutoFit/>
          </a:bodyPr>
          <a:lstStyle/>
          <a:p>
            <a:pPr algn="ctr"/>
            <a:r>
              <a:rPr lang="en-US" sz="4400" b="1" dirty="0" smtClean="0">
                <a:solidFill>
                  <a:schemeClr val="accent6">
                    <a:lumMod val="50000"/>
                  </a:schemeClr>
                </a:solidFill>
                <a:effectLst>
                  <a:outerShdw blurRad="38100" dist="38100" dir="2700000" algn="tl">
                    <a:srgbClr val="000000">
                      <a:alpha val="43137"/>
                    </a:srgbClr>
                  </a:outerShdw>
                </a:effectLst>
              </a:rPr>
              <a:t>100,000 </a:t>
            </a:r>
            <a:r>
              <a:rPr lang="en-US" sz="4400" b="1" dirty="0" err="1" smtClean="0">
                <a:solidFill>
                  <a:schemeClr val="accent6">
                    <a:lumMod val="50000"/>
                  </a:schemeClr>
                </a:solidFill>
                <a:effectLst>
                  <a:outerShdw blurRad="38100" dist="38100" dir="2700000" algn="tl">
                    <a:srgbClr val="000000">
                      <a:alpha val="43137"/>
                    </a:srgbClr>
                  </a:outerShdw>
                </a:effectLst>
              </a:rPr>
              <a:t>Guías</a:t>
            </a:r>
            <a:r>
              <a:rPr lang="en-US" sz="4400" b="1" dirty="0" smtClean="0">
                <a:solidFill>
                  <a:schemeClr val="accent6">
                    <a:lumMod val="50000"/>
                  </a:schemeClr>
                </a:solidFill>
                <a:effectLst>
                  <a:outerShdw blurRad="38100" dist="38100" dir="2700000" algn="tl">
                    <a:srgbClr val="000000">
                      <a:alpha val="43137"/>
                    </a:srgbClr>
                  </a:outerShdw>
                </a:effectLst>
              </a:rPr>
              <a:t> </a:t>
            </a:r>
          </a:p>
          <a:p>
            <a:pPr algn="ctr"/>
            <a:r>
              <a:rPr lang="en-US" sz="4400" b="1" dirty="0" smtClean="0">
                <a:solidFill>
                  <a:schemeClr val="accent6">
                    <a:lumMod val="50000"/>
                  </a:schemeClr>
                </a:solidFill>
                <a:effectLst>
                  <a:outerShdw blurRad="38100" dist="38100" dir="2700000" algn="tl">
                    <a:srgbClr val="000000">
                      <a:alpha val="43137"/>
                    </a:srgbClr>
                  </a:outerShdw>
                </a:effectLst>
              </a:rPr>
              <a:t>Para</a:t>
            </a:r>
          </a:p>
          <a:p>
            <a:pPr algn="ctr"/>
            <a:r>
              <a:rPr lang="en-US" sz="4400" b="1" dirty="0" smtClean="0">
                <a:solidFill>
                  <a:schemeClr val="accent6">
                    <a:lumMod val="50000"/>
                  </a:schemeClr>
                </a:solidFill>
                <a:effectLst>
                  <a:outerShdw blurRad="38100" dist="38100" dir="2700000" algn="tl">
                    <a:srgbClr val="000000">
                      <a:alpha val="43137"/>
                    </a:srgbClr>
                  </a:outerShdw>
                </a:effectLst>
              </a:rPr>
              <a:t>100,000 </a:t>
            </a:r>
            <a:r>
              <a:rPr lang="en-US" sz="4400" b="1" dirty="0" err="1" smtClean="0">
                <a:solidFill>
                  <a:schemeClr val="accent6">
                    <a:lumMod val="50000"/>
                  </a:schemeClr>
                </a:solidFill>
                <a:effectLst>
                  <a:outerShdw blurRad="38100" dist="38100" dir="2700000" algn="tl">
                    <a:srgbClr val="000000">
                      <a:alpha val="43137"/>
                    </a:srgbClr>
                  </a:outerShdw>
                </a:effectLst>
              </a:rPr>
              <a:t>Grupos</a:t>
            </a:r>
            <a:endParaRPr lang="en-US" sz="4400" b="1" dirty="0">
              <a:solidFill>
                <a:schemeClr val="accent6">
                  <a:lumMod val="50000"/>
                </a:schemeClr>
              </a:solidFill>
              <a:effectLst>
                <a:outerShdw blurRad="38100" dist="38100" dir="2700000" algn="tl">
                  <a:srgbClr val="000000">
                    <a:alpha val="43137"/>
                  </a:srgbClr>
                </a:outerShdw>
              </a:effectLst>
            </a:endParaRPr>
          </a:p>
        </p:txBody>
      </p:sp>
      <p:sp>
        <p:nvSpPr>
          <p:cNvPr id="10" name="TextBox 9"/>
          <p:cNvSpPr txBox="1"/>
          <p:nvPr/>
        </p:nvSpPr>
        <p:spPr>
          <a:xfrm>
            <a:off x="304800" y="152400"/>
            <a:ext cx="2819400" cy="830997"/>
          </a:xfrm>
          <a:prstGeom prst="rect">
            <a:avLst/>
          </a:prstGeom>
          <a:noFill/>
        </p:spPr>
        <p:txBody>
          <a:bodyPr wrap="square" rtlCol="0">
            <a:spAutoFit/>
          </a:bodyPr>
          <a:lstStyle/>
          <a:p>
            <a:r>
              <a:rPr lang="es-ES_tradnl" sz="4800" b="1" dirty="0" smtClean="0">
                <a:solidFill>
                  <a:srgbClr val="000000"/>
                </a:solidFill>
                <a:latin typeface="Calibri" pitchFamily="34" charset="0"/>
                <a:ea typeface="Calibri" pitchFamily="34" charset="0"/>
                <a:cs typeface="Gotham-Bold"/>
              </a:rPr>
              <a:t>ADULTOS</a:t>
            </a:r>
            <a:endParaRPr lang="en-US" sz="4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inus 1"/>
          <p:cNvSpPr/>
          <p:nvPr/>
        </p:nvSpPr>
        <p:spPr>
          <a:xfrm>
            <a:off x="-1600200" y="228600"/>
            <a:ext cx="12344400" cy="1447800"/>
          </a:xfrm>
          <a:prstGeom prst="mathMinus">
            <a:avLst/>
          </a:prstGeom>
          <a:solidFill>
            <a:srgbClr val="92D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3" name="Minus 2"/>
          <p:cNvSpPr/>
          <p:nvPr/>
        </p:nvSpPr>
        <p:spPr>
          <a:xfrm>
            <a:off x="-1600200" y="533400"/>
            <a:ext cx="12344400" cy="1447800"/>
          </a:xfrm>
          <a:prstGeom prst="mathMinus">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Minus 3"/>
          <p:cNvSpPr/>
          <p:nvPr/>
        </p:nvSpPr>
        <p:spPr>
          <a:xfrm>
            <a:off x="-1600200" y="838200"/>
            <a:ext cx="12344400" cy="1447800"/>
          </a:xfrm>
          <a:prstGeom prst="mathMinus">
            <a:avLst/>
          </a:prstGeom>
          <a:ln>
            <a:noFill/>
          </a:ln>
          <a:effectLst>
            <a:reflection blurRad="6350" stA="50000" endA="300" endPos="550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5" name="Rectangle 4"/>
          <p:cNvSpPr>
            <a:spLocks noChangeArrowheads="1"/>
          </p:cNvSpPr>
          <p:nvPr/>
        </p:nvSpPr>
        <p:spPr bwMode="auto">
          <a:xfrm>
            <a:off x="533400" y="1524000"/>
            <a:ext cx="8207695"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smtClean="0">
                <a:ln>
                  <a:noFill/>
                </a:ln>
                <a:solidFill>
                  <a:srgbClr val="000000"/>
                </a:solidFill>
                <a:effectLst/>
                <a:latin typeface="Calibri" pitchFamily="34" charset="0"/>
                <a:ea typeface="Calibri" pitchFamily="34" charset="0"/>
                <a:cs typeface="Gotham-Bold"/>
              </a:rPr>
              <a:t>___________________________________</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8000" b="1" i="0" u="none" strike="noStrike" cap="none" normalizeH="0" baseline="0" dirty="0" smtClean="0">
                <a:ln>
                  <a:noFill/>
                </a:ln>
                <a:solidFill>
                  <a:srgbClr val="000000"/>
                </a:solidFill>
                <a:effectLst/>
                <a:latin typeface="Gotham-Bold"/>
                <a:ea typeface="Calibri" pitchFamily="34" charset="0"/>
                <a:cs typeface="Gotham-Bold"/>
                <a:sym typeface="Wingdings 2" pitchFamily="18" charset="2"/>
              </a:rPr>
              <a:t></a:t>
            </a:r>
            <a:r>
              <a:rPr kumimoji="0" lang="es-ES_tradnl" sz="8000" b="1" i="0" u="none" strike="noStrike" cap="none" normalizeH="0" baseline="0" dirty="0" smtClean="0">
                <a:ln>
                  <a:noFill/>
                </a:ln>
                <a:solidFill>
                  <a:srgbClr val="000000"/>
                </a:solidFill>
                <a:effectLst/>
                <a:latin typeface="Calibri" pitchFamily="34" charset="0"/>
                <a:ea typeface="Calibri" pitchFamily="34" charset="0"/>
                <a:cs typeface="Gotham-Bold"/>
              </a:rPr>
              <a:t>FUNCIONES</a:t>
            </a:r>
            <a:endParaRPr kumimoji="0" lang="en-US" sz="1000" b="0" i="0" u="none" strike="noStrike" cap="none" normalizeH="0" baseline="0" dirty="0" smtClean="0">
              <a:ln>
                <a:noFill/>
              </a:ln>
              <a:solidFill>
                <a:schemeClr val="tx1"/>
              </a:solidFill>
              <a:effectLst/>
              <a:latin typeface="Arial" pitchFamily="34" charset="0"/>
              <a:cs typeface="Arial" pitchFamily="34" charset="0"/>
              <a:sym typeface="Wingdings 2" pitchFamily="18" charset="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2800" b="1" i="1" u="none" strike="noStrike" cap="none" normalizeH="0" baseline="0" dirty="0" smtClean="0">
                <a:ln>
                  <a:noFill/>
                </a:ln>
                <a:solidFill>
                  <a:srgbClr val="565759"/>
                </a:solidFill>
                <a:effectLst/>
                <a:latin typeface="Calibri" pitchFamily="34" charset="0"/>
                <a:ea typeface="Calibri" pitchFamily="34" charset="0"/>
                <a:cs typeface="NeutrafaceText-DemiItalicAlt"/>
                <a:sym typeface="Wingdings 2" pitchFamily="18" charset="2"/>
              </a:rPr>
              <a:t>        ____________ para guiar grupos _________</a:t>
            </a:r>
            <a:endParaRPr kumimoji="0" lang="es-ES_tradnl" sz="8000" b="1" i="0" u="none" strike="noStrike" cap="none" normalizeH="0" baseline="0" dirty="0" smtClean="0">
              <a:ln>
                <a:noFill/>
              </a:ln>
              <a:solidFill>
                <a:srgbClr val="000000"/>
              </a:solidFill>
              <a:effectLst/>
              <a:latin typeface="Gotham-Bold"/>
              <a:ea typeface="Calibri" pitchFamily="34" charset="0"/>
              <a:cs typeface="Gotham-Bold"/>
              <a:sym typeface="Wingdings 2" pitchFamily="18" charset="2"/>
            </a:endParaRPr>
          </a:p>
        </p:txBody>
      </p:sp>
      <p:pic>
        <p:nvPicPr>
          <p:cNvPr id="6" name="Picture 2" descr="Inline image 1"/>
          <p:cNvPicPr>
            <a:picLocks noChangeAspect="1" noChangeArrowheads="1"/>
          </p:cNvPicPr>
          <p:nvPr/>
        </p:nvPicPr>
        <p:blipFill>
          <a:blip r:embed="rId2" cstate="print">
            <a:clrChange>
              <a:clrFrom>
                <a:srgbClr val="E0CBB8"/>
              </a:clrFrom>
              <a:clrTo>
                <a:srgbClr val="E0CBB8">
                  <a:alpha val="0"/>
                </a:srgbClr>
              </a:clrTo>
            </a:clrChange>
            <a:duotone>
              <a:schemeClr val="accent6">
                <a:shade val="45000"/>
                <a:satMod val="135000"/>
              </a:schemeClr>
              <a:prstClr val="white"/>
            </a:duotone>
          </a:blip>
          <a:srcRect/>
          <a:stretch>
            <a:fillRect/>
          </a:stretch>
        </p:blipFill>
        <p:spPr bwMode="auto">
          <a:xfrm>
            <a:off x="228600" y="4800600"/>
            <a:ext cx="1698466" cy="1659054"/>
          </a:xfrm>
          <a:prstGeom prst="rect">
            <a:avLst/>
          </a:prstGeom>
          <a:noFill/>
          <a:ln w="9525">
            <a:noFill/>
            <a:miter lim="800000"/>
            <a:headEnd/>
            <a:tailEnd/>
          </a:ln>
        </p:spPr>
      </p:pic>
      <p:sp>
        <p:nvSpPr>
          <p:cNvPr id="9" name="TextBox 8"/>
          <p:cNvSpPr txBox="1"/>
          <p:nvPr/>
        </p:nvSpPr>
        <p:spPr>
          <a:xfrm>
            <a:off x="1600200" y="4038600"/>
            <a:ext cx="6477000" cy="2308324"/>
          </a:xfrm>
          <a:prstGeom prst="rect">
            <a:avLst/>
          </a:prstGeom>
          <a:noFill/>
        </p:spPr>
        <p:txBody>
          <a:bodyPr wrap="square" rtlCol="0">
            <a:spAutoFit/>
          </a:bodyPr>
          <a:lstStyle/>
          <a:p>
            <a:pPr algn="ctr"/>
            <a:r>
              <a:rPr lang="en-US" sz="4800" b="1" dirty="0" smtClean="0">
                <a:solidFill>
                  <a:schemeClr val="accent6">
                    <a:lumMod val="50000"/>
                  </a:schemeClr>
                </a:solidFill>
                <a:effectLst>
                  <a:outerShdw blurRad="38100" dist="38100" dir="2700000" algn="tl">
                    <a:srgbClr val="000000">
                      <a:alpha val="43137"/>
                    </a:srgbClr>
                  </a:outerShdw>
                </a:effectLst>
              </a:rPr>
              <a:t>¡</a:t>
            </a:r>
            <a:r>
              <a:rPr lang="en-US" sz="4800" b="1" dirty="0" err="1" smtClean="0">
                <a:solidFill>
                  <a:schemeClr val="accent6">
                    <a:lumMod val="50000"/>
                  </a:schemeClr>
                </a:solidFill>
                <a:effectLst>
                  <a:outerShdw blurRad="38100" dist="38100" dir="2700000" algn="tl">
                    <a:srgbClr val="000000">
                      <a:alpha val="43137"/>
                    </a:srgbClr>
                  </a:outerShdw>
                </a:effectLst>
              </a:rPr>
              <a:t>Hasta</a:t>
            </a:r>
            <a:r>
              <a:rPr lang="en-US" sz="4800" b="1" dirty="0" smtClean="0">
                <a:solidFill>
                  <a:schemeClr val="accent6">
                    <a:lumMod val="50000"/>
                  </a:schemeClr>
                </a:solidFill>
                <a:effectLst>
                  <a:outerShdw blurRad="38100" dist="38100" dir="2700000" algn="tl">
                    <a:srgbClr val="000000">
                      <a:alpha val="43137"/>
                    </a:srgbClr>
                  </a:outerShdw>
                </a:effectLst>
              </a:rPr>
              <a:t> la </a:t>
            </a:r>
            <a:r>
              <a:rPr lang="en-US" sz="4800" b="1" dirty="0" err="1" smtClean="0">
                <a:solidFill>
                  <a:schemeClr val="accent6">
                    <a:lumMod val="50000"/>
                  </a:schemeClr>
                </a:solidFill>
                <a:effectLst>
                  <a:outerShdw blurRad="38100" dist="38100" dir="2700000" algn="tl">
                    <a:srgbClr val="000000">
                      <a:alpha val="43137"/>
                    </a:srgbClr>
                  </a:outerShdw>
                </a:effectLst>
              </a:rPr>
              <a:t>próxima</a:t>
            </a:r>
            <a:r>
              <a:rPr lang="en-US" sz="4800" b="1" dirty="0" smtClean="0">
                <a:solidFill>
                  <a:schemeClr val="accent6">
                    <a:lumMod val="50000"/>
                  </a:schemeClr>
                </a:solidFill>
                <a:effectLst>
                  <a:outerShdw blurRad="38100" dist="38100" dir="2700000" algn="tl">
                    <a:srgbClr val="000000">
                      <a:alpha val="43137"/>
                    </a:srgbClr>
                  </a:outerShdw>
                </a:effectLst>
              </a:rPr>
              <a:t> </a:t>
            </a:r>
            <a:r>
              <a:rPr lang="en-US" sz="4800" b="1" dirty="0" err="1" smtClean="0">
                <a:solidFill>
                  <a:schemeClr val="accent6">
                    <a:lumMod val="50000"/>
                  </a:schemeClr>
                </a:solidFill>
                <a:effectLst>
                  <a:outerShdw blurRad="38100" dist="38100" dir="2700000" algn="tl">
                    <a:srgbClr val="000000">
                      <a:alpha val="43137"/>
                    </a:srgbClr>
                  </a:outerShdw>
                </a:effectLst>
              </a:rPr>
              <a:t>vez</a:t>
            </a:r>
            <a:r>
              <a:rPr lang="en-US" sz="4800" b="1" dirty="0" smtClean="0">
                <a:solidFill>
                  <a:schemeClr val="accent6">
                    <a:lumMod val="50000"/>
                  </a:schemeClr>
                </a:solidFill>
                <a:effectLst>
                  <a:outerShdw blurRad="38100" dist="38100" dir="2700000" algn="tl">
                    <a:srgbClr val="000000">
                      <a:alpha val="43137"/>
                    </a:srgbClr>
                  </a:outerShdw>
                </a:effectLst>
              </a:rPr>
              <a:t>! ¡Dios les </a:t>
            </a:r>
            <a:r>
              <a:rPr lang="en-US" sz="4800" b="1" dirty="0" err="1" smtClean="0">
                <a:solidFill>
                  <a:schemeClr val="accent6">
                    <a:lumMod val="50000"/>
                  </a:schemeClr>
                </a:solidFill>
                <a:effectLst>
                  <a:outerShdw blurRad="38100" dist="38100" dir="2700000" algn="tl">
                    <a:srgbClr val="000000">
                      <a:alpha val="43137"/>
                    </a:srgbClr>
                  </a:outerShdw>
                </a:effectLst>
              </a:rPr>
              <a:t>bendiga</a:t>
            </a:r>
            <a:r>
              <a:rPr lang="en-US" sz="4800" b="1" dirty="0" smtClean="0">
                <a:solidFill>
                  <a:schemeClr val="accent6">
                    <a:lumMod val="50000"/>
                  </a:schemeClr>
                </a:solidFill>
                <a:effectLst>
                  <a:outerShdw blurRad="38100" dist="38100" dir="2700000" algn="tl">
                    <a:srgbClr val="000000">
                      <a:alpha val="43137"/>
                    </a:srgbClr>
                  </a:outerShdw>
                </a:effectLst>
              </a:rPr>
              <a:t> </a:t>
            </a:r>
            <a:r>
              <a:rPr lang="en-US" sz="4800" b="1" dirty="0" err="1" smtClean="0">
                <a:solidFill>
                  <a:schemeClr val="accent6">
                    <a:lumMod val="50000"/>
                  </a:schemeClr>
                </a:solidFill>
                <a:effectLst>
                  <a:outerShdw blurRad="38100" dist="38100" dir="2700000" algn="tl">
                    <a:srgbClr val="000000">
                      <a:alpha val="43137"/>
                    </a:srgbClr>
                  </a:outerShdw>
                </a:effectLst>
              </a:rPr>
              <a:t>ricamente</a:t>
            </a:r>
            <a:r>
              <a:rPr lang="en-US" sz="4800" b="1" dirty="0" smtClean="0">
                <a:solidFill>
                  <a:schemeClr val="accent6">
                    <a:lumMod val="50000"/>
                  </a:schemeClr>
                </a:solidFill>
                <a:effectLst>
                  <a:outerShdw blurRad="38100" dist="38100" dir="2700000" algn="tl">
                    <a:srgbClr val="000000">
                      <a:alpha val="43137"/>
                    </a:srgbClr>
                  </a:outerShdw>
                </a:effectLst>
              </a:rPr>
              <a:t>!</a:t>
            </a:r>
            <a:endParaRPr lang="en-US" sz="4800" b="1" dirty="0">
              <a:solidFill>
                <a:schemeClr val="accent6">
                  <a:lumMod val="50000"/>
                </a:schemeClr>
              </a:solidFill>
              <a:effectLst>
                <a:outerShdw blurRad="38100" dist="38100" dir="2700000" algn="tl">
                  <a:srgbClr val="000000">
                    <a:alpha val="43137"/>
                  </a:srgbClr>
                </a:outerShdw>
              </a:effectLst>
            </a:endParaRPr>
          </a:p>
        </p:txBody>
      </p:sp>
      <p:grpSp>
        <p:nvGrpSpPr>
          <p:cNvPr id="8" name="Group 8"/>
          <p:cNvGrpSpPr>
            <a:grpSpLocks/>
          </p:cNvGrpSpPr>
          <p:nvPr/>
        </p:nvGrpSpPr>
        <p:grpSpPr bwMode="auto">
          <a:xfrm>
            <a:off x="6934200" y="5638799"/>
            <a:ext cx="2209800" cy="1219201"/>
            <a:chOff x="6858000" y="5756469"/>
            <a:chExt cx="2286001" cy="1101531"/>
          </a:xfrm>
        </p:grpSpPr>
        <p:sp>
          <p:nvSpPr>
            <p:cNvPr id="10" name="Rectangle 9"/>
            <p:cNvSpPr/>
            <p:nvPr/>
          </p:nvSpPr>
          <p:spPr>
            <a:xfrm>
              <a:off x="7029450" y="6124704"/>
              <a:ext cx="1981201" cy="276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1" name="Picture 10" descr="CRD_Spanish_Red_2.0.jpg"/>
            <p:cNvPicPr>
              <a:picLocks noChangeAspect="1"/>
            </p:cNvPicPr>
            <p:nvPr/>
          </p:nvPicPr>
          <p:blipFill>
            <a:blip r:embed="rId3" cstate="print">
              <a:clrChange>
                <a:clrFrom>
                  <a:srgbClr val="FDFDFD"/>
                </a:clrFrom>
                <a:clrTo>
                  <a:srgbClr val="FDFDFD">
                    <a:alpha val="0"/>
                  </a:srgbClr>
                </a:clrTo>
              </a:clrChange>
            </a:blip>
            <a:srcRect/>
            <a:stretch>
              <a:fillRect/>
            </a:stretch>
          </p:blipFill>
          <p:spPr bwMode="auto">
            <a:xfrm>
              <a:off x="6858000" y="5756469"/>
              <a:ext cx="2286001" cy="1101531"/>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inus 1"/>
          <p:cNvSpPr/>
          <p:nvPr/>
        </p:nvSpPr>
        <p:spPr>
          <a:xfrm>
            <a:off x="-1600200" y="228600"/>
            <a:ext cx="12344400" cy="1447800"/>
          </a:xfrm>
          <a:prstGeom prst="mathMinus">
            <a:avLst/>
          </a:prstGeom>
          <a:solidFill>
            <a:srgbClr val="92D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3" name="Minus 2"/>
          <p:cNvSpPr/>
          <p:nvPr/>
        </p:nvSpPr>
        <p:spPr>
          <a:xfrm>
            <a:off x="-1600200" y="533400"/>
            <a:ext cx="12344400" cy="1447800"/>
          </a:xfrm>
          <a:prstGeom prst="mathMinus">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Minus 3"/>
          <p:cNvSpPr/>
          <p:nvPr/>
        </p:nvSpPr>
        <p:spPr>
          <a:xfrm>
            <a:off x="-1600200" y="838200"/>
            <a:ext cx="12344400" cy="1447800"/>
          </a:xfrm>
          <a:prstGeom prst="mathMinus">
            <a:avLst/>
          </a:prstGeom>
          <a:ln>
            <a:noFill/>
          </a:ln>
          <a:effectLst>
            <a:reflection blurRad="6350" stA="50000" endA="300" endPos="550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pic>
        <p:nvPicPr>
          <p:cNvPr id="6" name="Picture 2" descr="Inline image 1"/>
          <p:cNvPicPr>
            <a:picLocks noChangeAspect="1" noChangeArrowheads="1"/>
          </p:cNvPicPr>
          <p:nvPr/>
        </p:nvPicPr>
        <p:blipFill>
          <a:blip r:embed="rId2" cstate="print">
            <a:clrChange>
              <a:clrFrom>
                <a:srgbClr val="E0CBB8"/>
              </a:clrFrom>
              <a:clrTo>
                <a:srgbClr val="E0CBB8">
                  <a:alpha val="0"/>
                </a:srgbClr>
              </a:clrTo>
            </a:clrChange>
            <a:duotone>
              <a:schemeClr val="accent6">
                <a:shade val="45000"/>
                <a:satMod val="135000"/>
              </a:schemeClr>
              <a:prstClr val="white"/>
            </a:duotone>
          </a:blip>
          <a:srcRect/>
          <a:stretch>
            <a:fillRect/>
          </a:stretch>
        </p:blipFill>
        <p:spPr bwMode="auto">
          <a:xfrm>
            <a:off x="7239000" y="4875032"/>
            <a:ext cx="1622266" cy="1584622"/>
          </a:xfrm>
          <a:prstGeom prst="rect">
            <a:avLst/>
          </a:prstGeom>
          <a:noFill/>
          <a:ln w="9525">
            <a:noFill/>
            <a:miter lim="800000"/>
            <a:headEnd/>
            <a:tailEnd/>
          </a:ln>
        </p:spPr>
      </p:pic>
      <p:sp>
        <p:nvSpPr>
          <p:cNvPr id="7" name="TextBox 6"/>
          <p:cNvSpPr txBox="1"/>
          <p:nvPr/>
        </p:nvSpPr>
        <p:spPr>
          <a:xfrm>
            <a:off x="685800" y="1981200"/>
            <a:ext cx="7924800" cy="830997"/>
          </a:xfrm>
          <a:prstGeom prst="rect">
            <a:avLst/>
          </a:prstGeom>
          <a:noFill/>
        </p:spPr>
        <p:txBody>
          <a:bodyPr wrap="square" rtlCol="0">
            <a:spAutoFit/>
          </a:bodyPr>
          <a:lstStyle/>
          <a:p>
            <a:pPr algn="ctr"/>
            <a:r>
              <a:rPr lang="en-US" sz="4800" dirty="0" smtClean="0">
                <a:latin typeface="Arial Black" pitchFamily="34" charset="0"/>
              </a:rPr>
              <a:t>Las </a:t>
            </a:r>
            <a:r>
              <a:rPr lang="en-US" sz="4800" dirty="0" err="1" smtClean="0">
                <a:latin typeface="Arial Black" pitchFamily="34" charset="0"/>
              </a:rPr>
              <a:t>Palabras</a:t>
            </a:r>
            <a:r>
              <a:rPr lang="en-US" sz="4800" dirty="0" smtClean="0">
                <a:latin typeface="Arial Black" pitchFamily="34" charset="0"/>
              </a:rPr>
              <a:t> </a:t>
            </a:r>
            <a:r>
              <a:rPr lang="en-US" sz="4800" dirty="0" err="1" smtClean="0">
                <a:latin typeface="Arial Black" pitchFamily="34" charset="0"/>
              </a:rPr>
              <a:t>Importan</a:t>
            </a:r>
            <a:endParaRPr lang="en-US" sz="4800" dirty="0">
              <a:latin typeface="Arial Black" pitchFamily="34" charset="0"/>
            </a:endParaRPr>
          </a:p>
        </p:txBody>
      </p:sp>
      <p:sp>
        <p:nvSpPr>
          <p:cNvPr id="8" name="TextBox 7"/>
          <p:cNvSpPr txBox="1"/>
          <p:nvPr/>
        </p:nvSpPr>
        <p:spPr>
          <a:xfrm rot="20239282">
            <a:off x="757067" y="3649550"/>
            <a:ext cx="3657600" cy="707886"/>
          </a:xfrm>
          <a:prstGeom prst="rect">
            <a:avLst/>
          </a:prstGeom>
          <a:solidFill>
            <a:srgbClr val="92D050"/>
          </a:solidFill>
        </p:spPr>
        <p:txBody>
          <a:bodyPr wrap="square" rtlCol="0">
            <a:spAutoFit/>
          </a:bodyPr>
          <a:lstStyle/>
          <a:p>
            <a:r>
              <a:rPr lang="en-US" sz="4000" dirty="0" smtClean="0">
                <a:latin typeface="Arial Black" pitchFamily="34" charset="0"/>
              </a:rPr>
              <a:t>FUNCIONES</a:t>
            </a:r>
            <a:endParaRPr lang="en-US" sz="4000" dirty="0">
              <a:latin typeface="Arial Black" pitchFamily="34" charset="0"/>
            </a:endParaRPr>
          </a:p>
        </p:txBody>
      </p:sp>
      <p:sp>
        <p:nvSpPr>
          <p:cNvPr id="9" name="TextBox 8"/>
          <p:cNvSpPr txBox="1"/>
          <p:nvPr/>
        </p:nvSpPr>
        <p:spPr>
          <a:xfrm>
            <a:off x="3505200" y="4495800"/>
            <a:ext cx="2590800" cy="707886"/>
          </a:xfrm>
          <a:prstGeom prst="rect">
            <a:avLst/>
          </a:prstGeom>
          <a:solidFill>
            <a:srgbClr val="00B0F0"/>
          </a:solidFill>
        </p:spPr>
        <p:txBody>
          <a:bodyPr wrap="square" rtlCol="0">
            <a:spAutoFit/>
          </a:bodyPr>
          <a:lstStyle/>
          <a:p>
            <a:pPr algn="ctr"/>
            <a:r>
              <a:rPr lang="en-US" sz="4000" b="1" dirty="0" smtClean="0">
                <a:latin typeface="Arial Black" pitchFamily="34" charset="0"/>
              </a:rPr>
              <a:t>GUIAR</a:t>
            </a:r>
            <a:endParaRPr lang="en-US" sz="4000" b="1" dirty="0">
              <a:latin typeface="Arial Black" pitchFamily="34" charset="0"/>
            </a:endParaRPr>
          </a:p>
        </p:txBody>
      </p:sp>
      <p:sp>
        <p:nvSpPr>
          <p:cNvPr id="10" name="TextBox 9"/>
          <p:cNvSpPr txBox="1"/>
          <p:nvPr/>
        </p:nvSpPr>
        <p:spPr>
          <a:xfrm rot="259052">
            <a:off x="5356645" y="3534124"/>
            <a:ext cx="2819400" cy="707886"/>
          </a:xfrm>
          <a:prstGeom prst="rect">
            <a:avLst/>
          </a:prstGeom>
          <a:solidFill>
            <a:srgbClr val="F79D53"/>
          </a:solidFill>
        </p:spPr>
        <p:txBody>
          <a:bodyPr wrap="square" rtlCol="0">
            <a:spAutoFit/>
          </a:bodyPr>
          <a:lstStyle/>
          <a:p>
            <a:pPr algn="ctr"/>
            <a:r>
              <a:rPr lang="en-US" sz="4000" b="1" dirty="0" smtClean="0">
                <a:latin typeface="Arial Black" pitchFamily="34" charset="0"/>
              </a:rPr>
              <a:t>GRUPOS</a:t>
            </a:r>
            <a:endParaRPr lang="en-US" sz="4000" b="1" dirty="0">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ppt_w*0.05"/>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anim calcmode="lin" valueType="num">
                                      <p:cBhvr>
                                        <p:cTn id="9" dur="500" fill="hold"/>
                                        <p:tgtEl>
                                          <p:spTgt spid="8"/>
                                        </p:tgtEl>
                                        <p:attrNameLst>
                                          <p:attrName>ppt_x</p:attrName>
                                        </p:attrNameLst>
                                      </p:cBhvr>
                                      <p:tavLst>
                                        <p:tav tm="0">
                                          <p:val>
                                            <p:strVal val="#ppt_x-.2"/>
                                          </p:val>
                                        </p:tav>
                                        <p:tav tm="100000">
                                          <p:val>
                                            <p:strVal val="#ppt_x"/>
                                          </p:val>
                                        </p:tav>
                                      </p:tavLst>
                                    </p:anim>
                                    <p:anim calcmode="lin" valueType="num">
                                      <p:cBhvr>
                                        <p:cTn id="10" dur="500" fill="hold"/>
                                        <p:tgtEl>
                                          <p:spTgt spid="8"/>
                                        </p:tgtEl>
                                        <p:attrNameLst>
                                          <p:attrName>ppt_y</p:attrName>
                                        </p:attrNameLst>
                                      </p:cBhvr>
                                      <p:tavLst>
                                        <p:tav tm="0">
                                          <p:val>
                                            <p:strVal val="#ppt_y"/>
                                          </p:val>
                                        </p:tav>
                                        <p:tav tm="100000">
                                          <p:val>
                                            <p:strVal val="#ppt_y"/>
                                          </p:val>
                                        </p:tav>
                                      </p:tavLst>
                                    </p:anim>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strVal val="#ppt_w*0.05"/>
                                          </p:val>
                                        </p:tav>
                                        <p:tav tm="100000">
                                          <p:val>
                                            <p:strVal val="#ppt_w"/>
                                          </p:val>
                                        </p:tav>
                                      </p:tavLst>
                                    </p:anim>
                                    <p:anim calcmode="lin" valueType="num">
                                      <p:cBhvr>
                                        <p:cTn id="17" dur="500" fill="hold"/>
                                        <p:tgtEl>
                                          <p:spTgt spid="9"/>
                                        </p:tgtEl>
                                        <p:attrNameLst>
                                          <p:attrName>ppt_h</p:attrName>
                                        </p:attrNameLst>
                                      </p:cBhvr>
                                      <p:tavLst>
                                        <p:tav tm="0">
                                          <p:val>
                                            <p:strVal val="#ppt_h"/>
                                          </p:val>
                                        </p:tav>
                                        <p:tav tm="100000">
                                          <p:val>
                                            <p:strVal val="#ppt_h"/>
                                          </p:val>
                                        </p:tav>
                                      </p:tavLst>
                                    </p:anim>
                                    <p:anim calcmode="lin" valueType="num">
                                      <p:cBhvr>
                                        <p:cTn id="18" dur="500" fill="hold"/>
                                        <p:tgtEl>
                                          <p:spTgt spid="9"/>
                                        </p:tgtEl>
                                        <p:attrNameLst>
                                          <p:attrName>ppt_x</p:attrName>
                                        </p:attrNameLst>
                                      </p:cBhvr>
                                      <p:tavLst>
                                        <p:tav tm="0">
                                          <p:val>
                                            <p:strVal val="#ppt_x-.2"/>
                                          </p:val>
                                        </p:tav>
                                        <p:tav tm="100000">
                                          <p:val>
                                            <p:strVal val="#ppt_x"/>
                                          </p:val>
                                        </p:tav>
                                      </p:tavLst>
                                    </p:anim>
                                    <p:anim calcmode="lin" valueType="num">
                                      <p:cBhvr>
                                        <p:cTn id="19" dur="500" fill="hold"/>
                                        <p:tgtEl>
                                          <p:spTgt spid="9"/>
                                        </p:tgtEl>
                                        <p:attrNameLst>
                                          <p:attrName>ppt_y</p:attrName>
                                        </p:attrNameLst>
                                      </p:cBhvr>
                                      <p:tavLst>
                                        <p:tav tm="0">
                                          <p:val>
                                            <p:strVal val="#ppt_y"/>
                                          </p:val>
                                        </p:tav>
                                        <p:tav tm="100000">
                                          <p:val>
                                            <p:strVal val="#ppt_y"/>
                                          </p:val>
                                        </p:tav>
                                      </p:tavLst>
                                    </p:anim>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ppt_w*0.05"/>
                                          </p:val>
                                        </p:tav>
                                        <p:tav tm="100000">
                                          <p:val>
                                            <p:strVal val="#ppt_w"/>
                                          </p:val>
                                        </p:tav>
                                      </p:tavLst>
                                    </p:anim>
                                    <p:anim calcmode="lin" valueType="num">
                                      <p:cBhvr>
                                        <p:cTn id="26" dur="500" fill="hold"/>
                                        <p:tgtEl>
                                          <p:spTgt spid="10"/>
                                        </p:tgtEl>
                                        <p:attrNameLst>
                                          <p:attrName>ppt_h</p:attrName>
                                        </p:attrNameLst>
                                      </p:cBhvr>
                                      <p:tavLst>
                                        <p:tav tm="0">
                                          <p:val>
                                            <p:strVal val="#ppt_h"/>
                                          </p:val>
                                        </p:tav>
                                        <p:tav tm="100000">
                                          <p:val>
                                            <p:strVal val="#ppt_h"/>
                                          </p:val>
                                        </p:tav>
                                      </p:tavLst>
                                    </p:anim>
                                    <p:anim calcmode="lin" valueType="num">
                                      <p:cBhvr>
                                        <p:cTn id="27" dur="500" fill="hold"/>
                                        <p:tgtEl>
                                          <p:spTgt spid="10"/>
                                        </p:tgtEl>
                                        <p:attrNameLst>
                                          <p:attrName>ppt_x</p:attrName>
                                        </p:attrNameLst>
                                      </p:cBhvr>
                                      <p:tavLst>
                                        <p:tav tm="0">
                                          <p:val>
                                            <p:strVal val="#ppt_x-.2"/>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inus 1"/>
          <p:cNvSpPr/>
          <p:nvPr/>
        </p:nvSpPr>
        <p:spPr>
          <a:xfrm>
            <a:off x="-1600200" y="228600"/>
            <a:ext cx="12344400" cy="1447800"/>
          </a:xfrm>
          <a:prstGeom prst="mathMinus">
            <a:avLst/>
          </a:prstGeom>
          <a:solidFill>
            <a:srgbClr val="92D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3" name="Minus 2"/>
          <p:cNvSpPr/>
          <p:nvPr/>
        </p:nvSpPr>
        <p:spPr>
          <a:xfrm>
            <a:off x="-1600200" y="533400"/>
            <a:ext cx="12344400" cy="1447800"/>
          </a:xfrm>
          <a:prstGeom prst="mathMinus">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Minus 3"/>
          <p:cNvSpPr/>
          <p:nvPr/>
        </p:nvSpPr>
        <p:spPr>
          <a:xfrm>
            <a:off x="-1600200" y="838200"/>
            <a:ext cx="12344400" cy="1447800"/>
          </a:xfrm>
          <a:prstGeom prst="mathMinus">
            <a:avLst/>
          </a:prstGeom>
          <a:ln>
            <a:noFill/>
          </a:ln>
          <a:effectLst>
            <a:reflection blurRad="6350" stA="50000" endA="300" endPos="550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pic>
        <p:nvPicPr>
          <p:cNvPr id="6" name="Picture 2" descr="Inline image 1"/>
          <p:cNvPicPr>
            <a:picLocks noChangeAspect="1" noChangeArrowheads="1"/>
          </p:cNvPicPr>
          <p:nvPr/>
        </p:nvPicPr>
        <p:blipFill>
          <a:blip r:embed="rId2" cstate="print">
            <a:clrChange>
              <a:clrFrom>
                <a:srgbClr val="E0CBB8"/>
              </a:clrFrom>
              <a:clrTo>
                <a:srgbClr val="E0CBB8">
                  <a:alpha val="0"/>
                </a:srgbClr>
              </a:clrTo>
            </a:clrChange>
            <a:duotone>
              <a:schemeClr val="accent6">
                <a:shade val="45000"/>
                <a:satMod val="135000"/>
              </a:schemeClr>
              <a:prstClr val="white"/>
            </a:duotone>
          </a:blip>
          <a:srcRect/>
          <a:stretch>
            <a:fillRect/>
          </a:stretch>
        </p:blipFill>
        <p:spPr bwMode="auto">
          <a:xfrm>
            <a:off x="7239000" y="5096558"/>
            <a:ext cx="1600200" cy="1563069"/>
          </a:xfrm>
          <a:prstGeom prst="rect">
            <a:avLst/>
          </a:prstGeom>
          <a:noFill/>
          <a:ln w="9525">
            <a:noFill/>
            <a:miter lim="800000"/>
            <a:headEnd/>
            <a:tailEnd/>
          </a:ln>
        </p:spPr>
      </p:pic>
      <p:sp>
        <p:nvSpPr>
          <p:cNvPr id="8" name="TextBox 7"/>
          <p:cNvSpPr txBox="1"/>
          <p:nvPr/>
        </p:nvSpPr>
        <p:spPr>
          <a:xfrm>
            <a:off x="533400" y="2057400"/>
            <a:ext cx="8229600" cy="707886"/>
          </a:xfrm>
          <a:prstGeom prst="rect">
            <a:avLst/>
          </a:prstGeom>
          <a:noFill/>
        </p:spPr>
        <p:txBody>
          <a:bodyPr wrap="square" rtlCol="0">
            <a:spAutoFit/>
          </a:bodyPr>
          <a:lstStyle/>
          <a:p>
            <a:r>
              <a:rPr lang="en-US" sz="4000" b="1" dirty="0" smtClean="0">
                <a:solidFill>
                  <a:srgbClr val="00B0F0"/>
                </a:solidFill>
                <a:latin typeface="Arial Black" pitchFamily="34" charset="0"/>
              </a:rPr>
              <a:t>MAESTRO</a:t>
            </a:r>
            <a:r>
              <a:rPr lang="en-US" sz="4000" b="1" dirty="0" smtClean="0">
                <a:latin typeface="Arial Black" pitchFamily="34" charset="0"/>
              </a:rPr>
              <a:t>  </a:t>
            </a:r>
            <a:r>
              <a:rPr lang="en-US" sz="4000" b="1" dirty="0" smtClean="0">
                <a:solidFill>
                  <a:srgbClr val="92D050"/>
                </a:solidFill>
                <a:latin typeface="Arial Black" pitchFamily="34" charset="0"/>
              </a:rPr>
              <a:t>PASTOR</a:t>
            </a:r>
            <a:r>
              <a:rPr lang="en-US" sz="4000" b="1" dirty="0" smtClean="0">
                <a:latin typeface="Arial Black" pitchFamily="34" charset="0"/>
              </a:rPr>
              <a:t>  </a:t>
            </a:r>
            <a:r>
              <a:rPr lang="en-US" sz="4000" b="1" dirty="0" smtClean="0">
                <a:solidFill>
                  <a:srgbClr val="F79D53"/>
                </a:solidFill>
                <a:latin typeface="Arial Black" pitchFamily="34" charset="0"/>
              </a:rPr>
              <a:t>LIDER</a:t>
            </a:r>
            <a:endParaRPr lang="en-US" sz="4000" b="1" dirty="0">
              <a:solidFill>
                <a:srgbClr val="F79D53"/>
              </a:solidFill>
              <a:latin typeface="Arial Black" pitchFamily="34" charset="0"/>
            </a:endParaRPr>
          </a:p>
        </p:txBody>
      </p:sp>
      <p:sp>
        <p:nvSpPr>
          <p:cNvPr id="9" name="Cloud 8"/>
          <p:cNvSpPr/>
          <p:nvPr/>
        </p:nvSpPr>
        <p:spPr>
          <a:xfrm>
            <a:off x="1981200" y="3048000"/>
            <a:ext cx="3962400" cy="1828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21108422">
            <a:off x="2730534" y="3227107"/>
            <a:ext cx="2590800" cy="1077218"/>
          </a:xfrm>
          <a:prstGeom prst="rect">
            <a:avLst/>
          </a:prstGeom>
          <a:noFill/>
        </p:spPr>
        <p:txBody>
          <a:bodyPr wrap="square" rtlCol="0">
            <a:spAutoFit/>
          </a:bodyPr>
          <a:lstStyle/>
          <a:p>
            <a:pPr algn="ctr"/>
            <a:r>
              <a:rPr lang="en-US" sz="3200" b="1" dirty="0" err="1" smtClean="0">
                <a:solidFill>
                  <a:schemeClr val="bg1"/>
                </a:solidFill>
              </a:rPr>
              <a:t>Dones</a:t>
            </a:r>
            <a:r>
              <a:rPr lang="en-US" sz="3200" b="1" dirty="0" smtClean="0">
                <a:solidFill>
                  <a:schemeClr val="bg1"/>
                </a:solidFill>
              </a:rPr>
              <a:t> </a:t>
            </a:r>
            <a:r>
              <a:rPr lang="en-US" sz="3200" b="1" dirty="0" err="1" smtClean="0">
                <a:solidFill>
                  <a:schemeClr val="bg1"/>
                </a:solidFill>
              </a:rPr>
              <a:t>Espirituales</a:t>
            </a:r>
            <a:endParaRPr lang="en-US" sz="3200" b="1" dirty="0">
              <a:solidFill>
                <a:schemeClr val="bg1"/>
              </a:solidFill>
            </a:endParaRPr>
          </a:p>
        </p:txBody>
      </p:sp>
      <p:sp>
        <p:nvSpPr>
          <p:cNvPr id="2050" name="WordArt 2"/>
          <p:cNvSpPr>
            <a:spLocks noChangeArrowheads="1" noChangeShapeType="1" noTextEdit="1"/>
          </p:cNvSpPr>
          <p:nvPr/>
        </p:nvSpPr>
        <p:spPr bwMode="auto">
          <a:xfrm>
            <a:off x="1066800" y="4343400"/>
            <a:ext cx="6781800" cy="552450"/>
          </a:xfrm>
          <a:prstGeom prst="rect">
            <a:avLst/>
          </a:prstGeom>
        </p:spPr>
        <p:txBody>
          <a:bodyPr wrap="none" fromWordArt="1">
            <a:prstTxWarp prst="textPlain">
              <a:avLst>
                <a:gd name="adj" fmla="val 50000"/>
              </a:avLst>
            </a:prstTxWarp>
          </a:bodyPr>
          <a:lstStyle/>
          <a:p>
            <a:pPr algn="ctr" rtl="0"/>
            <a:r>
              <a:rPr lang="es-ES"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¡Usted no los tiene todos!</a:t>
            </a:r>
            <a:endParaRPr lang="en-US"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additive="base">
                                        <p:cTn id="12" dur="5000" fill="hold"/>
                                        <p:tgtEl>
                                          <p:spTgt spid="2050"/>
                                        </p:tgtEl>
                                        <p:attrNameLst>
                                          <p:attrName>ppt_x</p:attrName>
                                        </p:attrNameLst>
                                      </p:cBhvr>
                                      <p:tavLst>
                                        <p:tav tm="0">
                                          <p:val>
                                            <p:strVal val="#ppt_x"/>
                                          </p:val>
                                        </p:tav>
                                        <p:tav tm="100000">
                                          <p:val>
                                            <p:strVal val="#ppt_x"/>
                                          </p:val>
                                        </p:tav>
                                      </p:tavLst>
                                    </p:anim>
                                    <p:anim calcmode="lin" valueType="num">
                                      <p:cBhvr additive="base">
                                        <p:cTn id="13" dur="50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5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inus 1"/>
          <p:cNvSpPr/>
          <p:nvPr/>
        </p:nvSpPr>
        <p:spPr>
          <a:xfrm>
            <a:off x="-1600200" y="228600"/>
            <a:ext cx="12344400" cy="1447800"/>
          </a:xfrm>
          <a:prstGeom prst="mathMinus">
            <a:avLst/>
          </a:prstGeom>
          <a:solidFill>
            <a:srgbClr val="92D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sp>
        <p:nvSpPr>
          <p:cNvPr id="3" name="Minus 2"/>
          <p:cNvSpPr/>
          <p:nvPr/>
        </p:nvSpPr>
        <p:spPr>
          <a:xfrm>
            <a:off x="-1600200" y="533400"/>
            <a:ext cx="12344400" cy="1447800"/>
          </a:xfrm>
          <a:prstGeom prst="mathMinus">
            <a:avLst/>
          </a:prstGeom>
          <a:solidFill>
            <a:srgbClr val="00B0F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 name="Minus 3"/>
          <p:cNvSpPr/>
          <p:nvPr/>
        </p:nvSpPr>
        <p:spPr>
          <a:xfrm>
            <a:off x="-1600200" y="838200"/>
            <a:ext cx="12344400" cy="1447800"/>
          </a:xfrm>
          <a:prstGeom prst="mathMinus">
            <a:avLst/>
          </a:prstGeom>
          <a:ln>
            <a:noFill/>
          </a:ln>
          <a:effectLst>
            <a:reflection blurRad="6350" stA="50000" endA="300" endPos="55000" dir="5400000" sy="-100000" algn="bl" rotWithShape="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rgbClr val="92D050"/>
              </a:solidFill>
            </a:endParaRPr>
          </a:p>
        </p:txBody>
      </p:sp>
      <p:pic>
        <p:nvPicPr>
          <p:cNvPr id="6" name="Picture 2" descr="Inline image 1"/>
          <p:cNvPicPr>
            <a:picLocks noChangeAspect="1" noChangeArrowheads="1"/>
          </p:cNvPicPr>
          <p:nvPr/>
        </p:nvPicPr>
        <p:blipFill>
          <a:blip r:embed="rId2" cstate="print">
            <a:clrChange>
              <a:clrFrom>
                <a:srgbClr val="E0CBB8"/>
              </a:clrFrom>
              <a:clrTo>
                <a:srgbClr val="E0CBB8">
                  <a:alpha val="0"/>
                </a:srgbClr>
              </a:clrTo>
            </a:clrChange>
            <a:duotone>
              <a:schemeClr val="accent6">
                <a:shade val="45000"/>
                <a:satMod val="135000"/>
              </a:schemeClr>
              <a:prstClr val="white"/>
            </a:duotone>
          </a:blip>
          <a:srcRect/>
          <a:stretch>
            <a:fillRect/>
          </a:stretch>
        </p:blipFill>
        <p:spPr bwMode="auto">
          <a:xfrm>
            <a:off x="7315200" y="4949464"/>
            <a:ext cx="1546066" cy="1510190"/>
          </a:xfrm>
          <a:prstGeom prst="rect">
            <a:avLst/>
          </a:prstGeom>
          <a:noFill/>
          <a:ln w="9525">
            <a:noFill/>
            <a:miter lim="800000"/>
            <a:headEnd/>
            <a:tailEnd/>
          </a:ln>
        </p:spPr>
      </p:pic>
      <p:pic>
        <p:nvPicPr>
          <p:cNvPr id="3075" name="Picture 3" descr="C:\Users\ANGEL LOPEZ\AppData\Local\Microsoft\Windows\Temporary Internet Files\Content.IE5\WX2FTPH2\MC900014793[1].wmf"/>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381000" y="2743200"/>
            <a:ext cx="5029200" cy="2362200"/>
          </a:xfrm>
          <a:prstGeom prst="rect">
            <a:avLst/>
          </a:prstGeom>
          <a:noFill/>
        </p:spPr>
      </p:pic>
      <p:sp>
        <p:nvSpPr>
          <p:cNvPr id="10" name="TextBox 9"/>
          <p:cNvSpPr txBox="1"/>
          <p:nvPr/>
        </p:nvSpPr>
        <p:spPr>
          <a:xfrm>
            <a:off x="1143000" y="3352800"/>
            <a:ext cx="1295400" cy="830997"/>
          </a:xfrm>
          <a:prstGeom prst="rect">
            <a:avLst/>
          </a:prstGeom>
          <a:noFill/>
        </p:spPr>
        <p:txBody>
          <a:bodyPr wrap="square" rtlCol="0">
            <a:spAutoFit/>
          </a:bodyPr>
          <a:lstStyle/>
          <a:p>
            <a:pPr algn="ctr"/>
            <a:r>
              <a:rPr lang="en-US" sz="4800" dirty="0" smtClean="0">
                <a:latin typeface="Arial Black" pitchFamily="34" charset="0"/>
              </a:rPr>
              <a:t>30</a:t>
            </a:r>
            <a:endParaRPr lang="en-US" sz="4800" dirty="0"/>
          </a:p>
        </p:txBody>
      </p:sp>
      <p:sp>
        <p:nvSpPr>
          <p:cNvPr id="11" name="TextBox 10"/>
          <p:cNvSpPr txBox="1"/>
          <p:nvPr/>
        </p:nvSpPr>
        <p:spPr>
          <a:xfrm>
            <a:off x="3124200" y="3505200"/>
            <a:ext cx="1905000" cy="707886"/>
          </a:xfrm>
          <a:prstGeom prst="rect">
            <a:avLst/>
          </a:prstGeom>
          <a:noFill/>
        </p:spPr>
        <p:txBody>
          <a:bodyPr wrap="square" rtlCol="0">
            <a:spAutoFit/>
          </a:bodyPr>
          <a:lstStyle/>
          <a:p>
            <a:r>
              <a:rPr lang="en-US" sz="2000" dirty="0" smtClean="0">
                <a:latin typeface="Arial Black" pitchFamily="34" charset="0"/>
              </a:rPr>
              <a:t>“</a:t>
            </a:r>
            <a:r>
              <a:rPr lang="en-US" sz="4000" dirty="0" err="1" smtClean="0">
                <a:latin typeface="Arial Black" pitchFamily="34" charset="0"/>
              </a:rPr>
              <a:t>erres</a:t>
            </a:r>
            <a:r>
              <a:rPr lang="en-US" sz="2000" dirty="0" smtClean="0">
                <a:latin typeface="Arial Black" pitchFamily="34" charset="0"/>
              </a:rPr>
              <a:t>”</a:t>
            </a:r>
            <a:endParaRPr lang="en-US" sz="2000" dirty="0"/>
          </a:p>
        </p:txBody>
      </p:sp>
      <p:sp>
        <p:nvSpPr>
          <p:cNvPr id="12" name="TextBox 11"/>
          <p:cNvSpPr txBox="1"/>
          <p:nvPr/>
        </p:nvSpPr>
        <p:spPr>
          <a:xfrm>
            <a:off x="381000" y="2133600"/>
            <a:ext cx="5105400" cy="461665"/>
          </a:xfrm>
          <a:prstGeom prst="rect">
            <a:avLst/>
          </a:prstGeom>
          <a:noFill/>
        </p:spPr>
        <p:txBody>
          <a:bodyPr wrap="square" rtlCol="0">
            <a:spAutoFit/>
          </a:bodyPr>
          <a:lstStyle/>
          <a:p>
            <a:r>
              <a:rPr lang="en-US" sz="2400" dirty="0" smtClean="0">
                <a:latin typeface="Arial Black" pitchFamily="34" charset="0"/>
              </a:rPr>
              <a:t>Un Principio de </a:t>
            </a:r>
            <a:r>
              <a:rPr lang="en-US" sz="2400" dirty="0" err="1" smtClean="0">
                <a:latin typeface="Arial Black" pitchFamily="34" charset="0"/>
              </a:rPr>
              <a:t>Organización</a:t>
            </a:r>
            <a:endParaRPr lang="en-US" sz="2400" dirty="0">
              <a:latin typeface="Arial Black" pitchFamily="34" charset="0"/>
            </a:endParaRPr>
          </a:p>
        </p:txBody>
      </p:sp>
      <p:sp>
        <p:nvSpPr>
          <p:cNvPr id="3076" name="Rectangle 4"/>
          <p:cNvSpPr>
            <a:spLocks noChangeArrowheads="1"/>
          </p:cNvSpPr>
          <p:nvPr/>
        </p:nvSpPr>
        <p:spPr bwMode="auto">
          <a:xfrm>
            <a:off x="5943600" y="2438400"/>
            <a:ext cx="1600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Requerimientos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5638800" y="3771528"/>
            <a:ext cx="1828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Responsabilidades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8" name="Rectangle 6"/>
          <p:cNvSpPr>
            <a:spLocks noChangeArrowheads="1"/>
          </p:cNvSpPr>
          <p:nvPr/>
        </p:nvSpPr>
        <p:spPr bwMode="auto">
          <a:xfrm>
            <a:off x="7162800" y="2857128"/>
            <a:ext cx="1066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Relaciones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9" name="Rectangle 7"/>
          <p:cNvSpPr>
            <a:spLocks noChangeArrowheads="1"/>
          </p:cNvSpPr>
          <p:nvPr/>
        </p:nvSpPr>
        <p:spPr bwMode="auto">
          <a:xfrm>
            <a:off x="6324600" y="4419600"/>
            <a:ext cx="1600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Reclutamiento</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0" name="Rectangle 8"/>
          <p:cNvSpPr>
            <a:spLocks noChangeArrowheads="1"/>
          </p:cNvSpPr>
          <p:nvPr/>
        </p:nvSpPr>
        <p:spPr bwMode="auto">
          <a:xfrm>
            <a:off x="5715000" y="5219328"/>
            <a:ext cx="9906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Recursos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1" name="Rectangle 9"/>
          <p:cNvSpPr>
            <a:spLocks noChangeArrowheads="1"/>
          </p:cNvSpPr>
          <p:nvPr/>
        </p:nvSpPr>
        <p:spPr bwMode="auto">
          <a:xfrm>
            <a:off x="4191000" y="5447928"/>
            <a:ext cx="9144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Rutinas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2" name="Rectangle 10"/>
          <p:cNvSpPr>
            <a:spLocks noChangeArrowheads="1"/>
          </p:cNvSpPr>
          <p:nvPr/>
        </p:nvSpPr>
        <p:spPr bwMode="auto">
          <a:xfrm>
            <a:off x="7696200" y="3542928"/>
            <a:ext cx="9144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Rodadas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3" name="Rectangle 11"/>
          <p:cNvSpPr>
            <a:spLocks noChangeArrowheads="1"/>
          </p:cNvSpPr>
          <p:nvPr/>
        </p:nvSpPr>
        <p:spPr bwMode="auto">
          <a:xfrm>
            <a:off x="1905000" y="5295528"/>
            <a:ext cx="1143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Resultados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4" name="Rectangle 12"/>
          <p:cNvSpPr>
            <a:spLocks noChangeArrowheads="1"/>
          </p:cNvSpPr>
          <p:nvPr/>
        </p:nvSpPr>
        <p:spPr bwMode="auto">
          <a:xfrm>
            <a:off x="2971800" y="6057528"/>
            <a:ext cx="838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Ruegos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5" name="Rectangle 13"/>
          <p:cNvSpPr>
            <a:spLocks noChangeArrowheads="1"/>
          </p:cNvSpPr>
          <p:nvPr/>
        </p:nvSpPr>
        <p:spPr bwMode="auto">
          <a:xfrm>
            <a:off x="5181600" y="6133728"/>
            <a:ext cx="1600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Recompensas</a:t>
            </a:r>
            <a:endParaRPr kumimoji="0" lang="es-ES_tradnl"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chaoswallpapers.com/wallpapers/white_background_red_blue_and_green_lines-1280x960.jpg"/>
          <p:cNvPicPr>
            <a:picLocks noChangeAspect="1" noChangeArrowheads="1"/>
          </p:cNvPicPr>
          <p:nvPr/>
        </p:nvPicPr>
        <p:blipFill>
          <a:blip r:embed="rId2" cstate="print"/>
          <a:srcRect/>
          <a:stretch>
            <a:fillRect/>
          </a:stretch>
        </p:blipFill>
        <p:spPr bwMode="auto">
          <a:xfrm>
            <a:off x="-22060" y="0"/>
            <a:ext cx="9166060" cy="6858000"/>
          </a:xfrm>
          <a:prstGeom prst="rect">
            <a:avLst/>
          </a:prstGeom>
          <a:noFill/>
        </p:spPr>
      </p:pic>
      <p:pic>
        <p:nvPicPr>
          <p:cNvPr id="5" name="Picture 2" descr="Inline image 1"/>
          <p:cNvPicPr>
            <a:picLocks noChangeAspect="1" noChangeArrowheads="1"/>
          </p:cNvPicPr>
          <p:nvPr/>
        </p:nvPicPr>
        <p:blipFill>
          <a:blip r:embed="rId3" cstate="print">
            <a:clrChange>
              <a:clrFrom>
                <a:srgbClr val="E0CBB8"/>
              </a:clrFrom>
              <a:clrTo>
                <a:srgbClr val="E0CBB8">
                  <a:alpha val="0"/>
                </a:srgbClr>
              </a:clrTo>
            </a:clrChange>
            <a:duotone>
              <a:schemeClr val="accent5">
                <a:shade val="45000"/>
                <a:satMod val="135000"/>
              </a:schemeClr>
              <a:prstClr val="white"/>
            </a:duotone>
          </a:blip>
          <a:srcRect/>
          <a:stretch>
            <a:fillRect/>
          </a:stretch>
        </p:blipFill>
        <p:spPr bwMode="auto">
          <a:xfrm rot="2987818">
            <a:off x="332506" y="4844403"/>
            <a:ext cx="1698466" cy="1659054"/>
          </a:xfrm>
          <a:prstGeom prst="rect">
            <a:avLst/>
          </a:prstGeom>
          <a:noFill/>
          <a:ln w="9525">
            <a:noFill/>
            <a:miter lim="800000"/>
            <a:headEnd/>
            <a:tailEnd/>
          </a:ln>
        </p:spPr>
      </p:pic>
      <p:sp>
        <p:nvSpPr>
          <p:cNvPr id="4" name="Rectangle 3"/>
          <p:cNvSpPr/>
          <p:nvPr/>
        </p:nvSpPr>
        <p:spPr>
          <a:xfrm>
            <a:off x="1" y="3014236"/>
            <a:ext cx="2731994" cy="1106036"/>
          </a:xfrm>
          <a:prstGeom prst="rect">
            <a:avLst/>
          </a:prstGeom>
          <a:solidFill>
            <a:srgbClr val="00B0F0"/>
          </a:solidFill>
          <a:ln>
            <a:noFill/>
          </a:ln>
        </p:spPr>
        <p:style>
          <a:lnRef idx="2">
            <a:schemeClr val="accent3">
              <a:shade val="50000"/>
            </a:schemeClr>
          </a:lnRef>
          <a:fillRef idx="1">
            <a:schemeClr val="accent3"/>
          </a:fillRef>
          <a:effectRef idx="0">
            <a:schemeClr val="accent3"/>
          </a:effectRef>
          <a:fontRef idx="minor">
            <a:schemeClr val="lt1"/>
          </a:fontRef>
        </p:style>
        <p:txBody>
          <a:bodyPr lIns="84061" tIns="42030" rIns="84061" bIns="42030" rtlCol="0" anchor="ctr"/>
          <a:lstStyle/>
          <a:p>
            <a:pPr algn="ctr"/>
            <a:endParaRPr lang="en-US"/>
          </a:p>
        </p:txBody>
      </p:sp>
      <p:sp>
        <p:nvSpPr>
          <p:cNvPr id="6" name="Rectangle 5"/>
          <p:cNvSpPr/>
          <p:nvPr/>
        </p:nvSpPr>
        <p:spPr>
          <a:xfrm>
            <a:off x="1" y="0"/>
            <a:ext cx="4005844" cy="1439098"/>
          </a:xfrm>
          <a:prstGeom prst="rect">
            <a:avLst/>
          </a:prstGeom>
          <a:noFill/>
        </p:spPr>
        <p:txBody>
          <a:bodyPr wrap="square" lIns="84061" tIns="42030" rIns="84061" bIns="42030">
            <a:spAutoFit/>
          </a:bodyPr>
          <a:lstStyle/>
          <a:p>
            <a:pPr algn="ctr"/>
            <a:r>
              <a:rPr lang="en-US" sz="8800" b="1" spc="276" dirty="0">
                <a:ln w="11430" cmpd="sng">
                  <a:solidFill>
                    <a:schemeClr val="accent1">
                      <a:tint val="10000"/>
                    </a:schemeClr>
                  </a:solidFill>
                  <a:prstDash val="solid"/>
                  <a:miter lim="800000"/>
                </a:ln>
                <a:solidFill>
                  <a:srgbClr val="00B0F0"/>
                </a:solidFill>
                <a:effectLst>
                  <a:glow rad="45500">
                    <a:schemeClr val="accent1">
                      <a:satMod val="220000"/>
                      <a:alpha val="35000"/>
                    </a:schemeClr>
                  </a:glow>
                  <a:outerShdw blurRad="38100" dist="38100" dir="2700000" algn="tl">
                    <a:srgbClr val="000000">
                      <a:alpha val="43137"/>
                    </a:srgbClr>
                  </a:outerShdw>
                </a:effectLst>
              </a:rPr>
              <a:t>3</a:t>
            </a:r>
            <a:r>
              <a:rPr lang="en-US" sz="4000" b="1" spc="276" dirty="0">
                <a:ln w="11430" cmpd="sng">
                  <a:solidFill>
                    <a:schemeClr val="accent1">
                      <a:tint val="10000"/>
                    </a:schemeClr>
                  </a:solidFill>
                  <a:prstDash val="solid"/>
                  <a:miter lim="800000"/>
                </a:ln>
                <a:solidFill>
                  <a:srgbClr val="00B0F0"/>
                </a:solidFill>
                <a:effectLst>
                  <a:glow rad="45500">
                    <a:schemeClr val="accent1">
                      <a:satMod val="220000"/>
                      <a:alpha val="35000"/>
                    </a:schemeClr>
                  </a:glow>
                  <a:outerShdw blurRad="38100" dist="38100" dir="2700000" algn="tl">
                    <a:srgbClr val="000000">
                      <a:alpha val="43137"/>
                    </a:srgbClr>
                  </a:outerShdw>
                </a:effectLst>
              </a:rPr>
              <a:t> </a:t>
            </a:r>
            <a:r>
              <a:rPr lang="en-US" sz="4400" b="1" spc="276" dirty="0">
                <a:ln w="11430" cmpd="sng">
                  <a:solidFill>
                    <a:schemeClr val="accent1">
                      <a:tint val="10000"/>
                    </a:schemeClr>
                  </a:solidFill>
                  <a:prstDash val="solid"/>
                  <a:miter lim="800000"/>
                </a:ln>
                <a:solidFill>
                  <a:srgbClr val="00B0F0"/>
                </a:solidFill>
                <a:effectLst>
                  <a:glow rad="45500">
                    <a:schemeClr val="accent1">
                      <a:satMod val="220000"/>
                      <a:alpha val="35000"/>
                    </a:schemeClr>
                  </a:glow>
                  <a:outerShdw blurRad="38100" dist="38100" dir="2700000" algn="tl">
                    <a:srgbClr val="000000">
                      <a:alpha val="43137"/>
                    </a:srgbClr>
                  </a:outerShdw>
                </a:effectLst>
              </a:rPr>
              <a:t>FUNCIONES</a:t>
            </a:r>
            <a:endParaRPr lang="en-US" sz="4000" b="1" spc="276" dirty="0">
              <a:ln w="11430" cmpd="sng">
                <a:solidFill>
                  <a:schemeClr val="accent1">
                    <a:tint val="10000"/>
                  </a:schemeClr>
                </a:solidFill>
                <a:prstDash val="solid"/>
                <a:miter lim="800000"/>
              </a:ln>
              <a:solidFill>
                <a:srgbClr val="00B0F0"/>
              </a:solidFill>
              <a:effectLst>
                <a:glow rad="45500">
                  <a:schemeClr val="accent1">
                    <a:satMod val="220000"/>
                    <a:alpha val="35000"/>
                  </a:schemeClr>
                </a:glow>
                <a:outerShdw blurRad="38100" dist="38100" dir="2700000" algn="tl">
                  <a:srgbClr val="000000">
                    <a:alpha val="43137"/>
                  </a:srgbClr>
                </a:outerShdw>
              </a:effectLst>
            </a:endParaRPr>
          </a:p>
        </p:txBody>
      </p:sp>
      <p:sp>
        <p:nvSpPr>
          <p:cNvPr id="7" name="TextBox 6"/>
          <p:cNvSpPr txBox="1"/>
          <p:nvPr/>
        </p:nvSpPr>
        <p:spPr>
          <a:xfrm>
            <a:off x="5039373" y="318273"/>
            <a:ext cx="4104627" cy="654268"/>
          </a:xfrm>
          <a:prstGeom prst="rect">
            <a:avLst/>
          </a:prstGeom>
          <a:noFill/>
        </p:spPr>
        <p:txBody>
          <a:bodyPr wrap="square" lIns="84061" tIns="42030" rIns="84061" bIns="42030" rtlCol="0">
            <a:spAutoFit/>
          </a:bodyPr>
          <a:lstStyle/>
          <a:p>
            <a:pPr algn="ctr"/>
            <a:r>
              <a:rPr lang="en-US" sz="3700" b="1" dirty="0" smtClean="0">
                <a:solidFill>
                  <a:srgbClr val="00B0F0"/>
                </a:solidFill>
                <a:effectLst>
                  <a:outerShdw blurRad="38100" dist="38100" dir="2700000" algn="tl">
                    <a:srgbClr val="000000">
                      <a:alpha val="43137"/>
                    </a:srgbClr>
                  </a:outerShdw>
                </a:effectLst>
              </a:rPr>
              <a:t>_</a:t>
            </a:r>
            <a:r>
              <a:rPr lang="en-US" sz="3700" b="1" dirty="0" err="1" smtClean="0">
                <a:solidFill>
                  <a:srgbClr val="00B0F0"/>
                </a:solidFill>
                <a:effectLst>
                  <a:outerShdw blurRad="38100" dist="38100" dir="2700000" algn="tl">
                    <a:srgbClr val="000000">
                      <a:alpha val="43137"/>
                    </a:srgbClr>
                  </a:outerShdw>
                </a:effectLst>
              </a:rPr>
              <a:t>para</a:t>
            </a:r>
            <a:r>
              <a:rPr lang="en-US" sz="3700" b="1" dirty="0" smtClean="0">
                <a:solidFill>
                  <a:srgbClr val="00B0F0"/>
                </a:solidFill>
                <a:effectLst>
                  <a:outerShdw blurRad="38100" dist="38100" dir="2700000" algn="tl">
                    <a:srgbClr val="000000">
                      <a:alpha val="43137"/>
                    </a:srgbClr>
                  </a:outerShdw>
                </a:effectLst>
              </a:rPr>
              <a:t> </a:t>
            </a:r>
            <a:r>
              <a:rPr lang="en-US" sz="3700" b="1" dirty="0" err="1">
                <a:solidFill>
                  <a:srgbClr val="00B0F0"/>
                </a:solidFill>
                <a:effectLst>
                  <a:outerShdw blurRad="38100" dist="38100" dir="2700000" algn="tl">
                    <a:srgbClr val="000000">
                      <a:alpha val="43137"/>
                    </a:srgbClr>
                  </a:outerShdw>
                </a:effectLst>
              </a:rPr>
              <a:t>guiar</a:t>
            </a:r>
            <a:r>
              <a:rPr lang="en-US" sz="3700" b="1" dirty="0">
                <a:solidFill>
                  <a:srgbClr val="00B0F0"/>
                </a:solidFill>
                <a:effectLst>
                  <a:outerShdw blurRad="38100" dist="38100" dir="2700000" algn="tl">
                    <a:srgbClr val="000000">
                      <a:alpha val="43137"/>
                    </a:srgbClr>
                  </a:outerShdw>
                </a:effectLst>
              </a:rPr>
              <a:t> </a:t>
            </a:r>
            <a:r>
              <a:rPr lang="en-US" sz="3700" b="1" dirty="0" err="1" smtClean="0">
                <a:solidFill>
                  <a:srgbClr val="00B0F0"/>
                </a:solidFill>
                <a:effectLst>
                  <a:outerShdw blurRad="38100" dist="38100" dir="2700000" algn="tl">
                    <a:srgbClr val="000000">
                      <a:alpha val="43137"/>
                    </a:srgbClr>
                  </a:outerShdw>
                </a:effectLst>
              </a:rPr>
              <a:t>grupos</a:t>
            </a:r>
            <a:r>
              <a:rPr lang="en-US" sz="3700" b="1" dirty="0" smtClean="0">
                <a:solidFill>
                  <a:srgbClr val="00B0F0"/>
                </a:solidFill>
                <a:effectLst>
                  <a:outerShdw blurRad="38100" dist="38100" dir="2700000" algn="tl">
                    <a:srgbClr val="000000">
                      <a:alpha val="43137"/>
                    </a:srgbClr>
                  </a:outerShdw>
                </a:effectLst>
              </a:rPr>
              <a:t>_</a:t>
            </a:r>
            <a:endParaRPr lang="en-US" sz="3700" b="1" dirty="0">
              <a:solidFill>
                <a:srgbClr val="00B0F0"/>
              </a:solidFill>
              <a:effectLst>
                <a:outerShdw blurRad="38100" dist="38100" dir="2700000" algn="tl">
                  <a:srgbClr val="000000">
                    <a:alpha val="43137"/>
                  </a:srgbClr>
                </a:outerShdw>
              </a:effectLst>
            </a:endParaRPr>
          </a:p>
        </p:txBody>
      </p:sp>
      <p:sp>
        <p:nvSpPr>
          <p:cNvPr id="8" name="TextBox 7"/>
          <p:cNvSpPr txBox="1"/>
          <p:nvPr/>
        </p:nvSpPr>
        <p:spPr>
          <a:xfrm>
            <a:off x="325834" y="3152491"/>
            <a:ext cx="2123083" cy="698023"/>
          </a:xfrm>
          <a:prstGeom prst="rect">
            <a:avLst/>
          </a:prstGeom>
          <a:noFill/>
        </p:spPr>
        <p:txBody>
          <a:bodyPr wrap="square" lIns="84061" tIns="42030" rIns="84061" bIns="42030" rtlCol="0">
            <a:spAutoFit/>
          </a:bodyPr>
          <a:lstStyle/>
          <a:p>
            <a:pPr algn="ctr"/>
            <a:r>
              <a:rPr lang="en-US" sz="4000" b="1" dirty="0">
                <a:solidFill>
                  <a:schemeClr val="bg1"/>
                </a:solidFill>
                <a:effectLst>
                  <a:outerShdw blurRad="38100" dist="38100" dir="2700000" algn="tl">
                    <a:srgbClr val="000000">
                      <a:alpha val="43137"/>
                    </a:srgbClr>
                  </a:outerShdw>
                </a:effectLst>
              </a:rPr>
              <a:t>Maestro</a:t>
            </a:r>
          </a:p>
        </p:txBody>
      </p:sp>
      <p:pic>
        <p:nvPicPr>
          <p:cNvPr id="1030" name="Picture 6" descr="C:\Users\ANGEL LOPEZ\AppData\Local\Microsoft\Windows\Temporary Internet Files\Content.IE5\EQCO17MI\MC900217006[1].wmf"/>
          <p:cNvPicPr>
            <a:picLocks noChangeAspect="1" noChangeArrowheads="1"/>
          </p:cNvPicPr>
          <p:nvPr/>
        </p:nvPicPr>
        <p:blipFill>
          <a:blip r:embed="rId4" cstate="print">
            <a:duotone>
              <a:prstClr val="black"/>
              <a:schemeClr val="accent5">
                <a:tint val="45000"/>
                <a:satMod val="400000"/>
              </a:schemeClr>
            </a:duotone>
          </a:blip>
          <a:srcRect/>
          <a:stretch>
            <a:fillRect/>
          </a:stretch>
        </p:blipFill>
        <p:spPr bwMode="auto">
          <a:xfrm>
            <a:off x="2362200" y="2819400"/>
            <a:ext cx="2209800" cy="1951265"/>
          </a:xfrm>
          <a:prstGeom prst="rect">
            <a:avLst/>
          </a:prstGeom>
          <a:noFill/>
        </p:spPr>
      </p:pic>
      <p:sp>
        <p:nvSpPr>
          <p:cNvPr id="10" name="Snip Single Corner Rectangle 9"/>
          <p:cNvSpPr/>
          <p:nvPr/>
        </p:nvSpPr>
        <p:spPr>
          <a:xfrm>
            <a:off x="4572000" y="3200400"/>
            <a:ext cx="3124200" cy="3352800"/>
          </a:xfrm>
          <a:prstGeom prst="snip1Rect">
            <a:avLst/>
          </a:prstGeom>
          <a:solidFill>
            <a:schemeClr val="tx1">
              <a:lumMod val="65000"/>
              <a:lumOff val="3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TextBox 10"/>
          <p:cNvSpPr txBox="1"/>
          <p:nvPr/>
        </p:nvSpPr>
        <p:spPr>
          <a:xfrm>
            <a:off x="4572000" y="3276600"/>
            <a:ext cx="3124200" cy="2677656"/>
          </a:xfrm>
          <a:prstGeom prst="rect">
            <a:avLst/>
          </a:prstGeom>
          <a:noFill/>
        </p:spPr>
        <p:txBody>
          <a:bodyPr wrap="square" rtlCol="0">
            <a:spAutoFit/>
          </a:bodyPr>
          <a:lstStyle/>
          <a:p>
            <a:r>
              <a:rPr lang="es-ES_tradnl" sz="2400" b="1" dirty="0" smtClean="0">
                <a:solidFill>
                  <a:schemeClr val="bg1"/>
                </a:solidFill>
                <a:latin typeface="Bradley Hand ITC" pitchFamily="66" charset="0"/>
              </a:rPr>
              <a:t>En la función del maestro, su meta constante es guiar a los miembros del grupo a descubrir y aplicar las verdades bíblicas.</a:t>
            </a:r>
            <a:endParaRPr lang="en-US" sz="2400" b="1" dirty="0">
              <a:solidFill>
                <a:schemeClr val="bg1"/>
              </a:solidFill>
              <a:latin typeface="Bradley Hand ITC"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schemeClr val="accent5">
                <a:shade val="45000"/>
                <a:satMod val="135000"/>
              </a:schemeClr>
              <a:prstClr val="white"/>
            </a:duotone>
          </a:blip>
          <a:srcRect/>
          <a:stretch>
            <a:fillRect/>
          </a:stretch>
        </p:blipFill>
        <p:spPr bwMode="auto">
          <a:xfrm>
            <a:off x="0" y="27768"/>
            <a:ext cx="9144000" cy="6827817"/>
          </a:xfrm>
          <a:prstGeom prst="rect">
            <a:avLst/>
          </a:prstGeom>
          <a:noFill/>
        </p:spPr>
      </p:pic>
      <p:pic>
        <p:nvPicPr>
          <p:cNvPr id="3" name="Picture 6" descr="C:\Users\ANGEL LOPEZ\AppData\Local\Microsoft\Windows\Temporary Internet Files\Content.IE5\EQCO17MI\MC900217006[1].wmf"/>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609600" y="457200"/>
            <a:ext cx="2209800" cy="1951265"/>
          </a:xfrm>
          <a:prstGeom prst="rect">
            <a:avLst/>
          </a:prstGeom>
          <a:noFill/>
        </p:spPr>
      </p:pic>
      <p:sp>
        <p:nvSpPr>
          <p:cNvPr id="4" name="TextBox 3"/>
          <p:cNvSpPr txBox="1"/>
          <p:nvPr/>
        </p:nvSpPr>
        <p:spPr>
          <a:xfrm>
            <a:off x="2819400" y="457200"/>
            <a:ext cx="5410200" cy="5447645"/>
          </a:xfrm>
          <a:prstGeom prst="rect">
            <a:avLst/>
          </a:prstGeom>
          <a:solidFill>
            <a:schemeClr val="bg1">
              <a:lumMod val="85000"/>
              <a:alpha val="5000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_tradnl" sz="4000" dirty="0" smtClean="0">
                <a:latin typeface="Arial Black" pitchFamily="34" charset="0"/>
              </a:rPr>
              <a:t>Requerimientos</a:t>
            </a:r>
          </a:p>
          <a:p>
            <a:r>
              <a:rPr lang="es-ES_tradnl" sz="2800" b="1" dirty="0" smtClean="0">
                <a:effectLst>
                  <a:outerShdw blurRad="38100" dist="38100" dir="2700000" algn="tl">
                    <a:srgbClr val="000000">
                      <a:alpha val="43137"/>
                    </a:srgbClr>
                  </a:outerShdw>
                </a:effectLst>
                <a:latin typeface="Bradley Hand ITC" pitchFamily="66" charset="0"/>
              </a:rPr>
              <a:t>Los requerimientos primarios para cumplir la función de maestro son:</a:t>
            </a:r>
          </a:p>
          <a:p>
            <a:pPr marL="514350" indent="-514350">
              <a:buAutoNum type="arabicParenBoth"/>
            </a:pPr>
            <a:r>
              <a:rPr lang="es-ES_tradnl" sz="2800" b="1" dirty="0" smtClean="0">
                <a:effectLst>
                  <a:outerShdw blurRad="38100" dist="38100" dir="2700000" algn="tl">
                    <a:srgbClr val="000000">
                      <a:alpha val="43137"/>
                    </a:srgbClr>
                  </a:outerShdw>
                </a:effectLst>
                <a:latin typeface="Bradley Hand ITC" pitchFamily="66" charset="0"/>
              </a:rPr>
              <a:t>- amor por la Biblia, </a:t>
            </a:r>
          </a:p>
          <a:p>
            <a:pPr marL="514350" indent="-514350">
              <a:buAutoNum type="arabicParenBoth"/>
            </a:pPr>
            <a:r>
              <a:rPr lang="es-ES_tradnl" sz="2800" b="1" dirty="0" smtClean="0">
                <a:effectLst>
                  <a:outerShdw blurRad="38100" dist="38100" dir="2700000" algn="tl">
                    <a:srgbClr val="000000">
                      <a:alpha val="43137"/>
                    </a:srgbClr>
                  </a:outerShdw>
                </a:effectLst>
                <a:latin typeface="Bradley Hand ITC" pitchFamily="66" charset="0"/>
              </a:rPr>
              <a:t>- un deseo de entender lo que Dios está diciendo por medio de Su Palabra, y </a:t>
            </a:r>
          </a:p>
          <a:p>
            <a:pPr marL="514350" indent="-514350">
              <a:buAutoNum type="arabicParenBoth"/>
            </a:pPr>
            <a:r>
              <a:rPr lang="es-ES_tradnl" sz="2800" b="1" dirty="0" smtClean="0">
                <a:effectLst>
                  <a:outerShdw blurRad="38100" dist="38100" dir="2700000" algn="tl">
                    <a:srgbClr val="000000">
                      <a:alpha val="43137"/>
                    </a:srgbClr>
                  </a:outerShdw>
                </a:effectLst>
                <a:latin typeface="Bradley Hand ITC" pitchFamily="66" charset="0"/>
              </a:rPr>
              <a:t>- un llamado a comunicar eso a los demás para que lo entiendan y lo obedezcan. </a:t>
            </a:r>
            <a:endParaRPr lang="en-US" sz="2800" b="1" dirty="0">
              <a:solidFill>
                <a:schemeClr val="tx1">
                  <a:lumMod val="75000"/>
                  <a:lumOff val="25000"/>
                </a:schemeClr>
              </a:solidFill>
              <a:effectLst>
                <a:outerShdw blurRad="38100" dist="38100" dir="2700000" algn="tl">
                  <a:srgbClr val="000000">
                    <a:alpha val="43137"/>
                  </a:srgbClr>
                </a:outerShdw>
              </a:effectLst>
              <a:latin typeface="Bradley Hand ITC"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schemeClr val="accent5">
                <a:shade val="45000"/>
                <a:satMod val="135000"/>
              </a:schemeClr>
              <a:prstClr val="white"/>
            </a:duotone>
          </a:blip>
          <a:srcRect/>
          <a:stretch>
            <a:fillRect/>
          </a:stretch>
        </p:blipFill>
        <p:spPr bwMode="auto">
          <a:xfrm>
            <a:off x="0" y="27768"/>
            <a:ext cx="9144000" cy="6827817"/>
          </a:xfrm>
          <a:prstGeom prst="rect">
            <a:avLst/>
          </a:prstGeom>
          <a:noFill/>
        </p:spPr>
      </p:pic>
      <p:pic>
        <p:nvPicPr>
          <p:cNvPr id="3" name="Picture 6" descr="C:\Users\ANGEL LOPEZ\AppData\Local\Microsoft\Windows\Temporary Internet Files\Content.IE5\EQCO17MI\MC900217006[1].wmf"/>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609600" y="457200"/>
            <a:ext cx="2209800" cy="1951265"/>
          </a:xfrm>
          <a:prstGeom prst="rect">
            <a:avLst/>
          </a:prstGeom>
          <a:noFill/>
        </p:spPr>
      </p:pic>
      <p:sp>
        <p:nvSpPr>
          <p:cNvPr id="4" name="TextBox 3"/>
          <p:cNvSpPr txBox="1"/>
          <p:nvPr/>
        </p:nvSpPr>
        <p:spPr>
          <a:xfrm>
            <a:off x="2819400" y="457200"/>
            <a:ext cx="5791200" cy="5016758"/>
          </a:xfrm>
          <a:prstGeom prst="rect">
            <a:avLst/>
          </a:prstGeom>
          <a:solidFill>
            <a:schemeClr val="bg1">
              <a:lumMod val="85000"/>
              <a:alpha val="5000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_tradnl" sz="4000" dirty="0" smtClean="0">
                <a:latin typeface="Arial Black" pitchFamily="34" charset="0"/>
              </a:rPr>
              <a:t>Recursos</a:t>
            </a:r>
          </a:p>
          <a:p>
            <a:r>
              <a:rPr lang="es-ES_tradnl" sz="2800" b="1" dirty="0" smtClean="0">
                <a:effectLst>
                  <a:outerShdw blurRad="38100" dist="38100" dir="2700000" algn="tl">
                    <a:srgbClr val="000000">
                      <a:alpha val="43137"/>
                    </a:srgbClr>
                  </a:outerShdw>
                </a:effectLst>
                <a:latin typeface="Bradley Hand ITC" pitchFamily="66" charset="0"/>
              </a:rPr>
              <a:t>El libro fundamental para un Grupo del Paso 2 es la Biblia. Muchos de esos grupos tienen sus raíces de la Escuela Dominical, aunque ahora tengan un nombre diferente.           En su función como maestro, confíe en un currículo o estudios que estén respaldados por un plan de discipulado sabio. </a:t>
            </a:r>
            <a:endParaRPr lang="en-US" sz="2800" b="1" dirty="0">
              <a:solidFill>
                <a:schemeClr val="tx1">
                  <a:lumMod val="75000"/>
                  <a:lumOff val="25000"/>
                </a:schemeClr>
              </a:solidFill>
              <a:effectLst>
                <a:outerShdw blurRad="38100" dist="38100" dir="2700000" algn="tl">
                  <a:srgbClr val="000000">
                    <a:alpha val="43137"/>
                  </a:srgbClr>
                </a:outerShdw>
              </a:effectLst>
              <a:latin typeface="Bradley Hand ITC"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vectorsland.com/imgd/l63269-grunge-lines-background-36486.jpg"/>
          <p:cNvPicPr>
            <a:picLocks noChangeAspect="1" noChangeArrowheads="1"/>
          </p:cNvPicPr>
          <p:nvPr/>
        </p:nvPicPr>
        <p:blipFill>
          <a:blip r:embed="rId2" cstate="print">
            <a:duotone>
              <a:schemeClr val="accent5">
                <a:shade val="45000"/>
                <a:satMod val="135000"/>
              </a:schemeClr>
              <a:prstClr val="white"/>
            </a:duotone>
          </a:blip>
          <a:srcRect/>
          <a:stretch>
            <a:fillRect/>
          </a:stretch>
        </p:blipFill>
        <p:spPr bwMode="auto">
          <a:xfrm>
            <a:off x="0" y="27768"/>
            <a:ext cx="9144000" cy="6827817"/>
          </a:xfrm>
          <a:prstGeom prst="rect">
            <a:avLst/>
          </a:prstGeom>
          <a:noFill/>
        </p:spPr>
      </p:pic>
      <p:pic>
        <p:nvPicPr>
          <p:cNvPr id="3" name="Picture 6" descr="C:\Users\ANGEL LOPEZ\AppData\Local\Microsoft\Windows\Temporary Internet Files\Content.IE5\EQCO17MI\MC900217006[1].wmf"/>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609600" y="457200"/>
            <a:ext cx="2209800" cy="1951265"/>
          </a:xfrm>
          <a:prstGeom prst="rect">
            <a:avLst/>
          </a:prstGeom>
          <a:noFill/>
        </p:spPr>
      </p:pic>
      <p:sp>
        <p:nvSpPr>
          <p:cNvPr id="4" name="TextBox 3"/>
          <p:cNvSpPr txBox="1"/>
          <p:nvPr/>
        </p:nvSpPr>
        <p:spPr>
          <a:xfrm>
            <a:off x="2819400" y="457200"/>
            <a:ext cx="6019800" cy="5016758"/>
          </a:xfrm>
          <a:prstGeom prst="rect">
            <a:avLst/>
          </a:prstGeom>
          <a:solidFill>
            <a:schemeClr val="bg1">
              <a:lumMod val="85000"/>
              <a:alpha val="5000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_tradnl" sz="4000" dirty="0" smtClean="0">
                <a:latin typeface="Arial Black" pitchFamily="34" charset="0"/>
              </a:rPr>
              <a:t>Rutinas</a:t>
            </a:r>
          </a:p>
          <a:p>
            <a:r>
              <a:rPr lang="es-ES_tradnl" sz="2800" b="1" dirty="0" smtClean="0">
                <a:effectLst>
                  <a:outerShdw blurRad="38100" dist="38100" dir="2700000" algn="tl">
                    <a:srgbClr val="000000">
                      <a:alpha val="43137"/>
                    </a:srgbClr>
                  </a:outerShdw>
                </a:effectLst>
                <a:latin typeface="Bradley Hand ITC" pitchFamily="66" charset="0"/>
              </a:rPr>
              <a:t>En su función como maestro,           la rutina más importante es comenzar su preparación temprano. Esto le ayudará para estar alerta en cuanto a las ilustraciones, las lecciones objetivas, las notas, y tal vez hasta una historia simpática que pudiera pasarle desapercibida si no tuviera esa rutina. </a:t>
            </a:r>
            <a:endParaRPr lang="en-US" sz="2800" b="1" dirty="0">
              <a:solidFill>
                <a:schemeClr val="tx1">
                  <a:lumMod val="75000"/>
                  <a:lumOff val="25000"/>
                </a:schemeClr>
              </a:solidFill>
              <a:effectLst>
                <a:outerShdw blurRad="38100" dist="38100" dir="2700000" algn="tl">
                  <a:srgbClr val="000000">
                    <a:alpha val="43137"/>
                  </a:srgbClr>
                </a:outerShdw>
              </a:effectLst>
              <a:latin typeface="Bradley Hand ITC"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chaoswallpapers.com/wallpapers/white_background_red_blue_and_green_lines-1280x960.jpg"/>
          <p:cNvPicPr>
            <a:picLocks noChangeAspect="1" noChangeArrowheads="1"/>
          </p:cNvPicPr>
          <p:nvPr/>
        </p:nvPicPr>
        <p:blipFill>
          <a:blip r:embed="rId2" cstate="print"/>
          <a:srcRect/>
          <a:stretch>
            <a:fillRect/>
          </a:stretch>
        </p:blipFill>
        <p:spPr bwMode="auto">
          <a:xfrm>
            <a:off x="0" y="0"/>
            <a:ext cx="9166060" cy="6858000"/>
          </a:xfrm>
          <a:prstGeom prst="rect">
            <a:avLst/>
          </a:prstGeom>
          <a:noFill/>
        </p:spPr>
      </p:pic>
      <p:pic>
        <p:nvPicPr>
          <p:cNvPr id="5" name="Picture 2" descr="Inline image 1"/>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rot="17331194">
            <a:off x="381000" y="4648200"/>
            <a:ext cx="1698466" cy="1659054"/>
          </a:xfrm>
          <a:prstGeom prst="rect">
            <a:avLst/>
          </a:prstGeom>
          <a:noFill/>
          <a:ln w="9525">
            <a:noFill/>
            <a:miter lim="800000"/>
            <a:headEnd/>
            <a:tailEnd/>
          </a:ln>
        </p:spPr>
      </p:pic>
      <p:sp>
        <p:nvSpPr>
          <p:cNvPr id="4" name="Rectangle 3"/>
          <p:cNvSpPr/>
          <p:nvPr/>
        </p:nvSpPr>
        <p:spPr>
          <a:xfrm>
            <a:off x="1" y="3014236"/>
            <a:ext cx="2731994" cy="1106036"/>
          </a:xfrm>
          <a:prstGeom prst="rect">
            <a:avLst/>
          </a:prstGeom>
          <a:solidFill>
            <a:srgbClr val="3CE444"/>
          </a:solidFill>
          <a:ln>
            <a:noFill/>
          </a:ln>
        </p:spPr>
        <p:style>
          <a:lnRef idx="2">
            <a:schemeClr val="accent3">
              <a:shade val="50000"/>
            </a:schemeClr>
          </a:lnRef>
          <a:fillRef idx="1">
            <a:schemeClr val="accent3"/>
          </a:fillRef>
          <a:effectRef idx="0">
            <a:schemeClr val="accent3"/>
          </a:effectRef>
          <a:fontRef idx="minor">
            <a:schemeClr val="lt1"/>
          </a:fontRef>
        </p:style>
        <p:txBody>
          <a:bodyPr lIns="84061" tIns="42030" rIns="84061" bIns="42030" rtlCol="0" anchor="ctr"/>
          <a:lstStyle/>
          <a:p>
            <a:pPr algn="ctr"/>
            <a:endParaRPr lang="en-US" dirty="0">
              <a:solidFill>
                <a:srgbClr val="92D050"/>
              </a:solidFill>
            </a:endParaRPr>
          </a:p>
        </p:txBody>
      </p:sp>
      <p:sp>
        <p:nvSpPr>
          <p:cNvPr id="6" name="Rectangle 5"/>
          <p:cNvSpPr/>
          <p:nvPr/>
        </p:nvSpPr>
        <p:spPr>
          <a:xfrm>
            <a:off x="1" y="0"/>
            <a:ext cx="4005844" cy="1439098"/>
          </a:xfrm>
          <a:prstGeom prst="rect">
            <a:avLst/>
          </a:prstGeom>
          <a:noFill/>
        </p:spPr>
        <p:txBody>
          <a:bodyPr wrap="square" lIns="84061" tIns="42030" rIns="84061" bIns="42030">
            <a:spAutoFit/>
          </a:bodyPr>
          <a:lstStyle/>
          <a:p>
            <a:pPr algn="ctr"/>
            <a:r>
              <a:rPr lang="en-US" sz="8800" b="1" spc="276" dirty="0">
                <a:ln w="11430" cmpd="sng">
                  <a:solidFill>
                    <a:schemeClr val="accent1">
                      <a:tint val="10000"/>
                    </a:schemeClr>
                  </a:solidFill>
                  <a:prstDash val="solid"/>
                  <a:miter lim="800000"/>
                </a:ln>
                <a:solidFill>
                  <a:srgbClr val="92D050"/>
                </a:solidFill>
                <a:effectLst>
                  <a:glow rad="45500">
                    <a:schemeClr val="accent1">
                      <a:satMod val="220000"/>
                      <a:alpha val="35000"/>
                    </a:schemeClr>
                  </a:glow>
                  <a:outerShdw blurRad="38100" dist="38100" dir="2700000" algn="tl">
                    <a:srgbClr val="000000">
                      <a:alpha val="43137"/>
                    </a:srgbClr>
                  </a:outerShdw>
                </a:effectLst>
              </a:rPr>
              <a:t>3</a:t>
            </a:r>
            <a:r>
              <a:rPr lang="en-US" sz="4400" b="1" spc="276" dirty="0">
                <a:ln w="11430" cmpd="sng">
                  <a:solidFill>
                    <a:schemeClr val="accent1">
                      <a:tint val="10000"/>
                    </a:schemeClr>
                  </a:solidFill>
                  <a:prstDash val="solid"/>
                  <a:miter lim="800000"/>
                </a:ln>
                <a:solidFill>
                  <a:srgbClr val="92D050"/>
                </a:solidFill>
                <a:effectLst>
                  <a:glow rad="45500">
                    <a:schemeClr val="accent1">
                      <a:satMod val="220000"/>
                      <a:alpha val="35000"/>
                    </a:schemeClr>
                  </a:glow>
                  <a:outerShdw blurRad="38100" dist="38100" dir="2700000" algn="tl">
                    <a:srgbClr val="000000">
                      <a:alpha val="43137"/>
                    </a:srgbClr>
                  </a:outerShdw>
                </a:effectLst>
              </a:rPr>
              <a:t> FUNCIONES</a:t>
            </a:r>
            <a:endParaRPr lang="en-US" sz="4000" b="1" spc="276" dirty="0">
              <a:ln w="11430" cmpd="sng">
                <a:solidFill>
                  <a:schemeClr val="accent1">
                    <a:tint val="10000"/>
                  </a:schemeClr>
                </a:solidFill>
                <a:prstDash val="solid"/>
                <a:miter lim="800000"/>
              </a:ln>
              <a:solidFill>
                <a:srgbClr val="92D050"/>
              </a:solidFill>
              <a:effectLst>
                <a:glow rad="45500">
                  <a:schemeClr val="accent1">
                    <a:satMod val="220000"/>
                    <a:alpha val="35000"/>
                  </a:schemeClr>
                </a:glow>
                <a:outerShdw blurRad="38100" dist="38100" dir="2700000" algn="tl">
                  <a:srgbClr val="000000">
                    <a:alpha val="43137"/>
                  </a:srgbClr>
                </a:outerShdw>
              </a:effectLst>
            </a:endParaRPr>
          </a:p>
        </p:txBody>
      </p:sp>
      <p:sp>
        <p:nvSpPr>
          <p:cNvPr id="7" name="TextBox 6"/>
          <p:cNvSpPr txBox="1"/>
          <p:nvPr/>
        </p:nvSpPr>
        <p:spPr>
          <a:xfrm>
            <a:off x="5039373" y="318273"/>
            <a:ext cx="4104627" cy="654268"/>
          </a:xfrm>
          <a:prstGeom prst="rect">
            <a:avLst/>
          </a:prstGeom>
          <a:noFill/>
        </p:spPr>
        <p:txBody>
          <a:bodyPr wrap="square" lIns="84061" tIns="42030" rIns="84061" bIns="42030" rtlCol="0">
            <a:spAutoFit/>
          </a:bodyPr>
          <a:lstStyle/>
          <a:p>
            <a:pPr algn="ctr"/>
            <a:r>
              <a:rPr lang="en-US" sz="3700" b="1" dirty="0" smtClean="0">
                <a:solidFill>
                  <a:srgbClr val="3CE444"/>
                </a:solidFill>
                <a:effectLst>
                  <a:outerShdw blurRad="38100" dist="38100" dir="2700000" algn="tl">
                    <a:srgbClr val="000000">
                      <a:alpha val="43137"/>
                    </a:srgbClr>
                  </a:outerShdw>
                </a:effectLst>
              </a:rPr>
              <a:t>_</a:t>
            </a:r>
            <a:r>
              <a:rPr lang="en-US" sz="3700" b="1" dirty="0" err="1" smtClean="0">
                <a:solidFill>
                  <a:srgbClr val="3CE444"/>
                </a:solidFill>
                <a:effectLst>
                  <a:outerShdw blurRad="38100" dist="38100" dir="2700000" algn="tl">
                    <a:srgbClr val="000000">
                      <a:alpha val="43137"/>
                    </a:srgbClr>
                  </a:outerShdw>
                </a:effectLst>
              </a:rPr>
              <a:t>para</a:t>
            </a:r>
            <a:r>
              <a:rPr lang="en-US" sz="3700" b="1" dirty="0" smtClean="0">
                <a:solidFill>
                  <a:srgbClr val="3CE444"/>
                </a:solidFill>
                <a:effectLst>
                  <a:outerShdw blurRad="38100" dist="38100" dir="2700000" algn="tl">
                    <a:srgbClr val="000000">
                      <a:alpha val="43137"/>
                    </a:srgbClr>
                  </a:outerShdw>
                </a:effectLst>
              </a:rPr>
              <a:t> </a:t>
            </a:r>
            <a:r>
              <a:rPr lang="en-US" sz="3700" b="1" dirty="0" err="1">
                <a:solidFill>
                  <a:srgbClr val="3CE444"/>
                </a:solidFill>
                <a:effectLst>
                  <a:outerShdw blurRad="38100" dist="38100" dir="2700000" algn="tl">
                    <a:srgbClr val="000000">
                      <a:alpha val="43137"/>
                    </a:srgbClr>
                  </a:outerShdw>
                </a:effectLst>
              </a:rPr>
              <a:t>guiar</a:t>
            </a:r>
            <a:r>
              <a:rPr lang="en-US" sz="3700" b="1" dirty="0">
                <a:solidFill>
                  <a:srgbClr val="3CE444"/>
                </a:solidFill>
                <a:effectLst>
                  <a:outerShdw blurRad="38100" dist="38100" dir="2700000" algn="tl">
                    <a:srgbClr val="000000">
                      <a:alpha val="43137"/>
                    </a:srgbClr>
                  </a:outerShdw>
                </a:effectLst>
              </a:rPr>
              <a:t> </a:t>
            </a:r>
            <a:r>
              <a:rPr lang="en-US" sz="3700" b="1" dirty="0" err="1" smtClean="0">
                <a:solidFill>
                  <a:srgbClr val="3CE444"/>
                </a:solidFill>
                <a:effectLst>
                  <a:outerShdw blurRad="38100" dist="38100" dir="2700000" algn="tl">
                    <a:srgbClr val="000000">
                      <a:alpha val="43137"/>
                    </a:srgbClr>
                  </a:outerShdw>
                </a:effectLst>
              </a:rPr>
              <a:t>grupos</a:t>
            </a:r>
            <a:r>
              <a:rPr lang="en-US" sz="3700" b="1" dirty="0" smtClean="0">
                <a:solidFill>
                  <a:srgbClr val="3CE444"/>
                </a:solidFill>
                <a:effectLst>
                  <a:outerShdw blurRad="38100" dist="38100" dir="2700000" algn="tl">
                    <a:srgbClr val="000000">
                      <a:alpha val="43137"/>
                    </a:srgbClr>
                  </a:outerShdw>
                </a:effectLst>
              </a:rPr>
              <a:t>_</a:t>
            </a:r>
            <a:endParaRPr lang="en-US" sz="3700" b="1" dirty="0">
              <a:solidFill>
                <a:srgbClr val="3CE444"/>
              </a:solidFill>
              <a:effectLst>
                <a:outerShdw blurRad="38100" dist="38100" dir="2700000" algn="tl">
                  <a:srgbClr val="000000">
                    <a:alpha val="43137"/>
                  </a:srgbClr>
                </a:outerShdw>
              </a:effectLst>
            </a:endParaRPr>
          </a:p>
        </p:txBody>
      </p:sp>
      <p:sp>
        <p:nvSpPr>
          <p:cNvPr id="8" name="TextBox 7"/>
          <p:cNvSpPr txBox="1"/>
          <p:nvPr/>
        </p:nvSpPr>
        <p:spPr>
          <a:xfrm>
            <a:off x="325834" y="3152491"/>
            <a:ext cx="2123083" cy="698023"/>
          </a:xfrm>
          <a:prstGeom prst="rect">
            <a:avLst/>
          </a:prstGeom>
          <a:noFill/>
        </p:spPr>
        <p:txBody>
          <a:bodyPr wrap="square" lIns="84061" tIns="42030" rIns="84061" bIns="42030" rtlCol="0">
            <a:spAutoFit/>
          </a:bodyPr>
          <a:lstStyle/>
          <a:p>
            <a:pPr algn="ctr"/>
            <a:r>
              <a:rPr lang="en-US" sz="4000" b="1" dirty="0">
                <a:solidFill>
                  <a:schemeClr val="bg1"/>
                </a:solidFill>
                <a:effectLst>
                  <a:outerShdw blurRad="38100" dist="38100" dir="2700000" algn="tl">
                    <a:srgbClr val="000000">
                      <a:alpha val="43137"/>
                    </a:srgbClr>
                  </a:outerShdw>
                </a:effectLst>
              </a:rPr>
              <a:t>Pastor</a:t>
            </a:r>
          </a:p>
        </p:txBody>
      </p:sp>
      <p:pic>
        <p:nvPicPr>
          <p:cNvPr id="2055" name="Picture 7" descr="C:\Users\ANGEL LOPEZ\AppData\Local\Microsoft\Windows\Temporary Internet Files\Content.IE5\J1G92U9U\MC900355053[1].wmf"/>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2438400" y="2819400"/>
            <a:ext cx="1533449" cy="1816913"/>
          </a:xfrm>
          <a:prstGeom prst="rect">
            <a:avLst/>
          </a:prstGeom>
          <a:noFill/>
        </p:spPr>
      </p:pic>
      <p:sp>
        <p:nvSpPr>
          <p:cNvPr id="9" name="TextBox 8"/>
          <p:cNvSpPr txBox="1"/>
          <p:nvPr/>
        </p:nvSpPr>
        <p:spPr>
          <a:xfrm>
            <a:off x="3733800" y="3124200"/>
            <a:ext cx="4343400" cy="3108543"/>
          </a:xfrm>
          <a:prstGeom prst="rect">
            <a:avLst/>
          </a:prstGeom>
          <a:noFill/>
        </p:spPr>
        <p:txBody>
          <a:bodyPr wrap="square" rtlCol="0">
            <a:spAutoFit/>
          </a:bodyPr>
          <a:lstStyle/>
          <a:p>
            <a:pPr algn="ctr"/>
            <a:r>
              <a:rPr lang="es-ES_tradnl" sz="2800" dirty="0" smtClean="0">
                <a:latin typeface="Brush Script MT" pitchFamily="66" charset="0"/>
              </a:rPr>
              <a:t>Si usted es un líder de grupo ¡usted es un pastor!. Usted puede ser un maestro sin ser un pastor,.. </a:t>
            </a:r>
            <a:r>
              <a:rPr lang="es-ES_tradnl" sz="2800" dirty="0" smtClean="0">
                <a:latin typeface="Brush Script MT" pitchFamily="66" charset="0"/>
              </a:rPr>
              <a:t>¡</a:t>
            </a:r>
            <a:r>
              <a:rPr lang="es-ES_tradnl" sz="2800" dirty="0" smtClean="0">
                <a:latin typeface="Brush Script MT" pitchFamily="66" charset="0"/>
              </a:rPr>
              <a:t>pero no puede ser un pastor sin ser maestro! </a:t>
            </a:r>
            <a:endParaRPr lang="en-US" sz="2800" dirty="0">
              <a:latin typeface="Brush Script MT"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811</TotalTime>
  <Words>679</Words>
  <Application>Microsoft Office PowerPoint</Application>
  <PresentationFormat>On-screen Show (4:3)</PresentationFormat>
  <Paragraphs>82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 LOPEZ</dc:creator>
  <cp:lastModifiedBy>LLOPEZ</cp:lastModifiedBy>
  <cp:revision>42</cp:revision>
  <dcterms:created xsi:type="dcterms:W3CDTF">2014-01-06T17:09:21Z</dcterms:created>
  <dcterms:modified xsi:type="dcterms:W3CDTF">2014-01-30T14:39:51Z</dcterms:modified>
</cp:coreProperties>
</file>